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2" r:id="rId2"/>
    <p:sldId id="266" r:id="rId3"/>
    <p:sldId id="376" r:id="rId4"/>
    <p:sldId id="261" r:id="rId5"/>
    <p:sldId id="373" r:id="rId6"/>
    <p:sldId id="374" r:id="rId7"/>
    <p:sldId id="375" r:id="rId8"/>
    <p:sldId id="267" r:id="rId9"/>
    <p:sldId id="269" r:id="rId10"/>
    <p:sldId id="268" r:id="rId11"/>
    <p:sldId id="258" r:id="rId12"/>
    <p:sldId id="259" r:id="rId13"/>
    <p:sldId id="270" r:id="rId14"/>
    <p:sldId id="271" r:id="rId15"/>
    <p:sldId id="260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93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DEEE"/>
    <a:srgbClr val="F4CFE8"/>
    <a:srgbClr val="1673BB"/>
    <a:srgbClr val="E7F4F8"/>
    <a:srgbClr val="F8E7F0"/>
    <a:srgbClr val="8502FC"/>
    <a:srgbClr val="EEE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72925"/>
  </p:normalViewPr>
  <p:slideViewPr>
    <p:cSldViewPr snapToGrid="0" showGuides="1">
      <p:cViewPr varScale="1">
        <p:scale>
          <a:sx n="91" d="100"/>
          <a:sy n="91" d="100"/>
        </p:scale>
        <p:origin x="1808" y="192"/>
      </p:cViewPr>
      <p:guideLst>
        <p:guide pos="393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999B2-FC53-A849-8CC6-8BB9B2F7EB3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17451-DE6F-7348-BC1E-C4FDAC9B8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34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usepackage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dvipsnames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/>
          </a:p>
          <a:p>
            <a:r>
              <a:rPr lang="en-US" dirty="0"/>
              <a:t>align text</a:t>
            </a:r>
          </a:p>
          <a:p>
            <a:endParaRPr lang="en-US" dirty="0"/>
          </a:p>
          <a:p>
            <a:r>
              <a:rPr lang="en-US" dirty="0"/>
              <a:t>% Effusion</a:t>
            </a:r>
          </a:p>
          <a:p>
            <a:r>
              <a:rPr lang="en-US" dirty="0"/>
              <a:t>% PCBM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{left\_pleural} $\land$ 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  <a:p>
            <a:r>
              <a:rPr lang="en-US" dirty="0"/>
              <a:t>%CBM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\big(collapse $\land$ drainage $\land$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right\_diaphragm $\land$ right\_plural $\land\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neg$crowd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$\land\neg$ low $\land\neg$ right\_ventricle \big) $\lor$ \big(collapse $\land$ crowd $\land$ drainage $\land$ left\_pleural $\land$ low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right\_apical\_lung $\land$ right\_diaphragm $\land$ right\_pleural $\land$ right\_ventricle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7451-DE6F-7348-BC1E-C4FDAC9B8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2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72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usepackage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dvipsnames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/>
          </a:p>
          <a:p>
            <a:r>
              <a:rPr lang="en-US" dirty="0"/>
              <a:t>align text</a:t>
            </a:r>
          </a:p>
          <a:p>
            <a:endParaRPr lang="en-US" dirty="0"/>
          </a:p>
          <a:p>
            <a:r>
              <a:rPr lang="en-US" dirty="0"/>
              <a:t>% Effusion</a:t>
            </a:r>
          </a:p>
          <a:p>
            <a:r>
              <a:rPr lang="en-US" dirty="0"/>
              <a:t>% PCBM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{left\_pleural} $\land$ 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  <a:p>
            <a:r>
              <a:rPr lang="en-US" dirty="0"/>
              <a:t>%CBM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\big(collapse $\land$ drainage $\land$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right\_diaphragm $\land$ right\_plural $\land\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neg$crowd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$\land\neg$ low $\land\neg$ right\_ventricle \big) $\lor$ \big(collapse $\land$ crowd $\land$ drainage $\land$ left\_pleural $\land$ low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right\_apical\_lung $\land$ right\_diaphragm $\land$ right\_pleural $\land$ right\_ventricle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7451-DE6F-7348-BC1E-C4FDAC9B80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7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6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6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usepackage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dvipsnames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/>
          </a:p>
          <a:p>
            <a:r>
              <a:rPr lang="en-US" dirty="0"/>
              <a:t>align text</a:t>
            </a:r>
          </a:p>
          <a:p>
            <a:endParaRPr lang="en-US" dirty="0"/>
          </a:p>
          <a:p>
            <a:r>
              <a:rPr lang="en-US" dirty="0"/>
              <a:t>% Effusion</a:t>
            </a:r>
          </a:p>
          <a:p>
            <a:r>
              <a:rPr lang="en-US" dirty="0"/>
              <a:t>% PCBM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{left\_pleural} $\land$ 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  <a:p>
            <a:r>
              <a:rPr lang="en-US" dirty="0"/>
              <a:t>%CBM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\big(collapse $\land$ drainage $\land$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right\_diaphragm $\land$ right\_plural $\land\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neg$crowd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$\land\neg$ low $\land\neg$ right\_ventricle \big) $\lor$ \big(collapse $\land$ crowd $\land$ drainage $\land$ left\_pleural $\land$ low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right\_apical\_lung $\land$ right\_diaphragm $\land$ right\_pleural $\land$ right\_ventricle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cardiomegaly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{No 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\text{congestion}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\text{congestion}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\text{device} \land \text{edema} \land\neg \text{tip} \land\neg \text{tube}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%PCBM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\text{engorgement} \land \text{enlarge}\big)  \lor \big(\text{edema} \land \text{engorgement}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\text{heart\_size} \land \neg \text{congestion} \land\neg \text{emphysema} \land\neg \text{spine} \big 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\text{heart\_size}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\text{enlarge}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&amp;\text{heart\_size}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\text{engorgement}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\neg \text{hernia}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\text{drainage} \land \neg \text{distention}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\text{pressure} \land \text{heart\_size}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\text{wire}\\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&amp;\text{heart\_size} \land \neg \text{left\_apical\_lung}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\text{edema} \land \neg \text{mediastinal}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\neg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\text{disease} \land \text{engorgement}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\neg\text{emphysema}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PCBM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\big(\text{air} \land \text{emphysema} \land \text{right\_apical\_lung}\big)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\big(\text{emphysema} \land \text{right\_apical\_lung} \land \text{left\_apical\_lung}\big)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\big(\text{air} \land \text{drainage} \land \text{right\_apical\_lung} \land \neg\text{left\_apical\_lung} \land \neg\text{lung\_apices}\big)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\big(\text{air} \land \neg \text{right\_apical\_lung} \land \text{left\_apical\_lung} \land \neg\text{lung\_apices} \land \neg \text{emphysema}\big)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&amp;\text{left\_apical\_lung}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&amp;\text{right\_apical\_lung}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{1.2pt}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&amp;\text{right\_lung\_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&amp;\text{right\_apical\_lung}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{1.2pt}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&amp;\text{right\_lung\_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&amp;\text{left\_apical\_lung}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&amp;\text{right\_apical\_lung}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%Expert5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&amp;\text{emphysema}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{1.5pt}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&amp;\text{left\_lung\_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7451-DE6F-7348-BC1E-C4FDAC9B80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2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usepackage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dvipsnames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/>
          </a:p>
          <a:p>
            <a:r>
              <a:rPr lang="en-US" dirty="0"/>
              <a:t>align text</a:t>
            </a:r>
          </a:p>
          <a:p>
            <a:endParaRPr lang="en-US" dirty="0"/>
          </a:p>
          <a:p>
            <a:r>
              <a:rPr lang="en-US" dirty="0"/>
              <a:t>% Effusion</a:t>
            </a:r>
          </a:p>
          <a:p>
            <a:r>
              <a:rPr lang="en-US" dirty="0"/>
              <a:t>% PCBM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{left\_pleural} $\land$ 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  <a:p>
            <a:r>
              <a:rPr lang="en-US" dirty="0"/>
              <a:t>%CBM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\big(collapse $\land$ drainage $\land$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right\_diaphragm $\land$ right\_plural $\land\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neg$crowd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$\land\neg$ low $\land\neg$ right\_ventricle \big) $\lor$ \big(collapse $\land$ crowd $\land$ drainage $\land$ left\_pleural $\land$ low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right\_apical\_lung $\land$ right\_diaphragm $\land$ right\_pleural $\land$ right\_ventricle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\text{right\_pleural}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\text{left\_pleural}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cardiomegaly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{No 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\text{congestion}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\text{congestion}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\text{device} \land \text{edema} \land\neg \text{tip} \land\neg \text{tube}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%PCBM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\text{engorgement} \land \text{enlarge}\big)  \lor \big(\text{edema} \land \text{engorgement}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\text{heart\_size} \land \neg \text{congestion} \land\neg \text{emphysema} \land\neg \text{spine} \big 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\text{heart\_size}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\text{enlarge}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&amp;\text{heart\_size}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\text{engorgement}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\text{enlarge}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\text{hernia} \land \text{drainage}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\text{distention}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\text{pressure} \land \text{heart\_size} 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{Cardiomegaly}}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\text{wire}\\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&amp;\text{heart\_size} \land \neg \text{left\_apical\_lung}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\text{edema} \land \neg \text{mediastinal}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\neg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\text{disease} \land \text{engorgement}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\neg\text{emphysema}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PCBM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\big(\text{air} \land \text{emphysema} \land \text{right\_apical\_lung}\big)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\big(\text{emphysema} \land \text{right\_apical\_lung} \land \text{left\_apical\_lung}\big)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\big(\text{air} \land \text{drainage} \land \text{right\_apical\_lung} \land \neg\text{left\_apical\_lung} \land \neg\text{lung\_apices}\big)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\big(\text{air} \land \neg \text{right\_apical\_lung} \land \text{left\_apical\_lung} \land \neg\text{lung\_apices} \land \neg \text{emphysema}\big)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&amp;\text{left\_apical\_lung}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\text{right\_apical\_lung}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\text{right\_apical\_lung}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\text{left\_apical\_lung}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\text{right\_apical\_lung}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%Expert5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{Pneumothorax}} 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\text{emphysema}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\text{left\_lung\_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7451-DE6F-7348-BC1E-C4FDAC9B8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usepackage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dvipsnames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]{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xcolor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/>
          </a:p>
          <a:p>
            <a:r>
              <a:rPr lang="en-US" dirty="0"/>
              <a:t>align text</a:t>
            </a:r>
          </a:p>
          <a:p>
            <a:endParaRPr lang="en-US" dirty="0"/>
          </a:p>
          <a:p>
            <a:r>
              <a:rPr lang="en-US" dirty="0"/>
              <a:t>% Edema</a:t>
            </a:r>
          </a:p>
          <a:p>
            <a:r>
              <a:rPr lang="en-US" dirty="0"/>
              <a:t>% PCBM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\big(\text{right\_pleural} 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\text{right\_diaphragm} \land \text{retrocardiac} \land \neg\text{left\_apical\_lung} \land \neg \text{lung\_bases}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\text{parenchymal} \land \neg \text{effusion} \land \neg\text{tube}\land \text{process} \land \text{congestion} \land \neg \text{disease}\land \neg\text{calcification}\\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\text{engorgement}\land\neg\text{elevation} \land\neg\text{degenerative}\land\neg\text{scar}\land\neg \text{emphysema} \land \neg \text{hernia} \land \text{pressure}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\text{redistribution}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\big) \lor \big(\text{pleural\_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\neg\text{right\_diaphragm} \land\text{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\text{stomach} \land \text{effusion} \land \text{process}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\text{congestion} \land \text{engorgement}\land\neg\text{elevation} \land\neg\text{degenerative}\land\neg\text{scar}\land\neg \text{emphysema} \land \neg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\text{redistribution}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\big) \lor \big(\text{pleural\_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\text{right\_diaphragm} \land \neg \text{retrocardiac} \land\text{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\text{stomach}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\text{effusion} \land \text{tube}\land \neg \text{process} \land \text{congestion} \land \text{engorgement} \land\neg\text{elevation} \land\neg\text{degenerative} \land\neg\text{scar}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\land\neg \text{emphysema} \land \text{pressure}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\text{redistribution}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\big) \lor \big(\neg \text{right\_pleural} 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\text{right\_diaphragm}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\text{retrocardiac} \land \neg\text{left\_apical\_lung} \land \text{right\_lower\_lung}\land \text{lung\_bases} \land\text{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\text{parenchymal} \land \neg \text{stomach}\\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\text{effusion} \land \neg\text{tube}\land \text{process} \land \text{abnormality} \land \text{congestion}  \land \text{cardiomegaly} \land \text{disease}\land \neg\text{calcification}\\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\text{engorgement}\land\neg\text{elevation} \land\neg\text{degenerative}\land\neg\text{scar}\land\neg \text{emphysema} \land \neg \text{hernia} \land \text{pressure}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\text{redistribution}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\big) \lor \big(\text{right\_pleural} 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\neg\text{right\_diaphragm} \land \text{retrocardiac} \land \neg\text{left\_apical\_lung}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\text{right\_lower\_lung} \land \neg \text{lung\_bases} \land\text{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\text{parenchymal} \land \neg \text{stomach} \land \text{effusion} \land \text{tube}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\text{process} \land \text{abnormality} \land \text{line} \land \text{congestion} \land \text{cardiomegaly} \land \text{disease}\land \neg\text{calcification}\\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\text{engorgement}\land\neg\text{elevation} \land\neg\text{degenerative} \land\neg \text{scar} \land\neg \text{emphysema} \land \neg \text{hernia} \land \text{pressure}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\neg\text{redistribution}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  <a:p>
            <a:r>
              <a:rPr lang="en-US" dirty="0"/>
              <a:t>%CBM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{No 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\text{effusion}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\text{cardiomegaly}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\text{congestion} \land \text{effusion}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\text{heart\_size}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\text{right\_diaphragm}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\text{left\_lung\_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\text{lung\_bases}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\text{parenchymal} \land \neg \text{scar}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 {stomach} \land \neg \text{low}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\text{catheter} \land \neg \text{line}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\text{engorgement}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\text{elevation} \land \neg\text{wire}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\text{widen} \land \text{infiltrate}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\text{emphysema}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\text{deformity}\neg \text {hernia}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\text{hilar\_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\text{left\_pleural} \land \text{right\_pleural}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\text{heart\_size} \land \neg \text{retrocardiac}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\text{left\_apical\_lung} \land \neg \text{hernia}\\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\text{left\_lung\_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\text{right\_lower\_lung}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\text{lung\_bases} \land \neg \text{shift}\\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\text{mediastinal}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 {right\_atrium}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arota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\text{parenchymal} \land \neg \text{low}\\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\text{effusion} \land \neg \text{process}\\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\text{consolidation} \land \neg \text{emphysema}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\text{abnormality} \land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\text{cardiomegaly} \land \neg \text{tortuous}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\text{disease} \land \neg \text{scar}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\text{infiltrate} \land \neg \text{distention} 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\text{hilar\_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\text{left\_pleural} \land \neg \text{air}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\text{left\_diaphragm}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\text{right\_lung\_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\text{parenchymal}\\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\text{process} \land \text{disease}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\text{congestion}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\text{wire} \land \neg \text{scar}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\text{infiltrate}  \land \neg \text{widen}\\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\text{deformity} \land \neg \text{hernia}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\text{aspiration}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5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{Edema}}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\text{hilar\_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\text{left\_pleural} \land \text{pleural\_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\text{heart\_size} \land \neg \text{svc}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\text{right\_lower\_lung}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\text{lung\_bases}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\text{right\_atrium}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\text{right\_ventricle}\\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interstitium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\text{parenchymal}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\text{stomach}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\text{effusion}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\text{tube}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\text{process}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\text{enlarge} \land \text{catheter}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\text{cardiomegaly}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\text{emphysema}\\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\text{air} \land \neg \text{lead}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\text{disease} \land \text{device}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\text{wire} \land \neg \text{scar}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\text{widen} \land \neg \text{emphysema}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\text{hernia} \land \neg \text{drainage}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\neg \text{distention} \\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Pneumonia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{No 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\text{right\_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diphragm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%PCBM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{No 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\text{consolidation}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\text{opacity}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{1.2pt} \land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\text{consolidation}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\text{opacity}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\text{consolidation}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{Pneumonia}}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\text{opacity}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7451-DE6F-7348-BC1E-C4FDAC9B8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4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75B9-5426-7FAB-A128-FDFB5325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CC039-2054-6202-E8D2-CBE40607A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52AB5-F7D7-C34E-F7C8-1B2407A0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D84A5-1A24-8845-6B89-65CF381B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C9B52-C246-CAEC-4A0C-90482F92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38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BC3E-0B4C-5583-350C-D99E5B0A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A5368-83D9-859A-32F0-3DE7D11F6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4372E-E1A6-EE85-1B9C-4F6695EB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2A8D-3A4E-8BE0-F7CA-4DCDFA2EA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BB7D1-C176-E81B-1E08-78615F60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92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A147C-05E1-4AA5-8902-0E510011E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8DF7E-276C-A0B8-7CE6-51235EADF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D53C0-16E4-92A9-519D-372E93ADE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AA136-99E5-1CA3-ABD4-542C5571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73AD2-05A9-3F98-4CAD-6FBD4F1A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6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AC96-9FA4-6DDD-CCFB-7F621429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8F02-D8A7-64A4-B010-F69EC315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A234D-820E-57E7-8262-AAF5C328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6B60A-688B-C7AC-26A6-B88A32646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16D01-8FD8-94C0-C89F-C767165A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1208-A3DF-73B4-D4B1-B6F53942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BC06F-387E-DA3B-958E-2E58B900D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B6F8-DE28-B5F6-024F-79E2ABE4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175B2-9C8E-0CDC-530C-DDD725B2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064AF-4BE7-C707-C4ED-E7C7507D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69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857D-D4D0-BB0F-9698-05DA14AD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3C4C0-FF00-BF17-7BE8-3B79984CC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BCEBA-04E6-C558-F7DC-6E07612CF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354C1-18E4-E21E-C14C-AB0EEC25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FAEB9-FB7C-EF1D-2F47-4F40D6F6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09B51-A879-72E9-CFBC-57C79E99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9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7045-9C71-8B49-9C04-2E491510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D1945-4DF5-8990-B5FC-2CC2B649D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15367-3F39-20E4-300B-D3EFB8154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13E3D-62A1-9DEC-9B6A-38E8620C1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D57F47-6953-BE96-5838-C9AC3B6B3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E985-DB1B-76CD-1800-3941431C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63624-5A3A-43BF-8B13-5C1F2E74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0B401-D0CF-4515-2AA5-C1B4D363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8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AD7D-FFE6-82C6-0288-6C14D879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07D997-EC31-B886-0D37-38547AEB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AA5F7-526E-ACC4-2E94-70BD11F9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8D8A4-FE87-A882-C623-53E31EE0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4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44643-28CE-B987-56A4-FD54E18AC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B1B72-F629-D038-9034-E5FA620B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A728B-1172-FDFB-FEB6-29945A2A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6E92-8F9C-5770-1568-75A005FE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06D1-C2B6-D0BF-CA09-051806AB5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7A084-2EB9-E24B-2F63-D19FF8BC2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E10F4-8959-9A54-BEBC-9B765800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34CC0-CAB1-EAA6-8368-2C81742B6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67E6-C1F1-7245-C658-D959CDE0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0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DE35-007D-8AB8-570C-0B67DD67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03577-446F-BDEC-8F3A-FF2D601CA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DCD7-DE36-F60F-2B68-A57E682B4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600AB-3A83-6D84-3BBB-D9CB5388C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E2195-1B1E-DFB9-F32E-ED1B1E1D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7C273-E830-78FB-D35D-3A23D951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42E6B-64F6-7360-FB15-D5F50DB34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CB87D-E07F-4FE7-C7B2-19D9B661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24DA-D595-2170-9FEF-13D2BECDC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801DF-6069-5247-BC02-FBDD1F5C08C6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CA012-471C-1778-2906-38B710B50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51ABA-CC7E-4D4C-C8DF-B56CF81F1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3604D-809F-4A40-8C53-E271A289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8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100.emf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21" Type="http://schemas.openxmlformats.org/officeDocument/2006/relationships/image" Target="../media/image108.emf"/><Relationship Id="rId7" Type="http://schemas.openxmlformats.org/officeDocument/2006/relationships/image" Target="../media/image94.png"/><Relationship Id="rId12" Type="http://schemas.openxmlformats.org/officeDocument/2006/relationships/image" Target="../media/image99.emf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3.png"/><Relationship Id="rId20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emf"/><Relationship Id="rId24" Type="http://schemas.openxmlformats.org/officeDocument/2006/relationships/image" Target="../media/image111.emf"/><Relationship Id="rId5" Type="http://schemas.openxmlformats.org/officeDocument/2006/relationships/image" Target="../media/image92.png"/><Relationship Id="rId15" Type="http://schemas.openxmlformats.org/officeDocument/2006/relationships/image" Target="../media/image102.emf"/><Relationship Id="rId23" Type="http://schemas.openxmlformats.org/officeDocument/2006/relationships/image" Target="../media/image110.emf"/><Relationship Id="rId10" Type="http://schemas.openxmlformats.org/officeDocument/2006/relationships/image" Target="../media/image97.emf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emf"/><Relationship Id="rId14" Type="http://schemas.openxmlformats.org/officeDocument/2006/relationships/image" Target="../media/image101.emf"/><Relationship Id="rId22" Type="http://schemas.openxmlformats.org/officeDocument/2006/relationships/image" Target="../media/image10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114.png"/><Relationship Id="rId9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18" Type="http://schemas.openxmlformats.org/officeDocument/2006/relationships/image" Target="../media/image32.emf"/><Relationship Id="rId26" Type="http://schemas.openxmlformats.org/officeDocument/2006/relationships/image" Target="../media/image40.emf"/><Relationship Id="rId3" Type="http://schemas.openxmlformats.org/officeDocument/2006/relationships/image" Target="../media/image18.emf"/><Relationship Id="rId21" Type="http://schemas.openxmlformats.org/officeDocument/2006/relationships/image" Target="../media/image35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1.emf"/><Relationship Id="rId25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emf"/><Relationship Id="rId20" Type="http://schemas.openxmlformats.org/officeDocument/2006/relationships/image" Target="../media/image34.emf"/><Relationship Id="rId29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image" Target="../media/image26.svg"/><Relationship Id="rId24" Type="http://schemas.openxmlformats.org/officeDocument/2006/relationships/image" Target="../media/image38.emf"/><Relationship Id="rId5" Type="http://schemas.openxmlformats.org/officeDocument/2006/relationships/image" Target="../media/image20.emf"/><Relationship Id="rId15" Type="http://schemas.openxmlformats.org/officeDocument/2006/relationships/image" Target="../media/image29.emf"/><Relationship Id="rId23" Type="http://schemas.openxmlformats.org/officeDocument/2006/relationships/image" Target="../media/image37.emf"/><Relationship Id="rId28" Type="http://schemas.openxmlformats.org/officeDocument/2006/relationships/image" Target="../media/image42.emf"/><Relationship Id="rId10" Type="http://schemas.openxmlformats.org/officeDocument/2006/relationships/image" Target="../media/image25.png"/><Relationship Id="rId19" Type="http://schemas.openxmlformats.org/officeDocument/2006/relationships/image" Target="../media/image33.emf"/><Relationship Id="rId4" Type="http://schemas.openxmlformats.org/officeDocument/2006/relationships/image" Target="../media/image19.emf"/><Relationship Id="rId9" Type="http://schemas.openxmlformats.org/officeDocument/2006/relationships/image" Target="../media/image24.svg"/><Relationship Id="rId14" Type="http://schemas.openxmlformats.org/officeDocument/2006/relationships/image" Target="../media/image8.png"/><Relationship Id="rId22" Type="http://schemas.openxmlformats.org/officeDocument/2006/relationships/image" Target="../media/image36.emf"/><Relationship Id="rId27" Type="http://schemas.openxmlformats.org/officeDocument/2006/relationships/image" Target="../media/image41.emf"/><Relationship Id="rId30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5.emf"/><Relationship Id="rId5" Type="http://schemas.openxmlformats.org/officeDocument/2006/relationships/image" Target="../media/image10.png"/><Relationship Id="rId10" Type="http://schemas.openxmlformats.org/officeDocument/2006/relationships/image" Target="../media/image14.emf"/><Relationship Id="rId4" Type="http://schemas.openxmlformats.org/officeDocument/2006/relationships/image" Target="../media/image9.png"/><Relationship Id="rId9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1.emf"/><Relationship Id="rId18" Type="http://schemas.openxmlformats.org/officeDocument/2006/relationships/image" Target="../media/image24.svg"/><Relationship Id="rId3" Type="http://schemas.openxmlformats.org/officeDocument/2006/relationships/image" Target="../media/image25.png"/><Relationship Id="rId21" Type="http://schemas.openxmlformats.org/officeDocument/2006/relationships/image" Target="../media/image51.emf"/><Relationship Id="rId7" Type="http://schemas.openxmlformats.org/officeDocument/2006/relationships/image" Target="../media/image29.emf"/><Relationship Id="rId12" Type="http://schemas.openxmlformats.org/officeDocument/2006/relationships/image" Target="../media/image20.emf"/><Relationship Id="rId17" Type="http://schemas.openxmlformats.org/officeDocument/2006/relationships/image" Target="../media/image23.png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emf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47.emf"/><Relationship Id="rId24" Type="http://schemas.openxmlformats.org/officeDocument/2006/relationships/image" Target="../media/image52.emf"/><Relationship Id="rId5" Type="http://schemas.openxmlformats.org/officeDocument/2006/relationships/image" Target="../media/image45.emf"/><Relationship Id="rId15" Type="http://schemas.openxmlformats.org/officeDocument/2006/relationships/image" Target="../media/image22.emf"/><Relationship Id="rId23" Type="http://schemas.openxmlformats.org/officeDocument/2006/relationships/image" Target="../media/image28.emf"/><Relationship Id="rId10" Type="http://schemas.openxmlformats.org/officeDocument/2006/relationships/image" Target="../media/image46.emf"/><Relationship Id="rId19" Type="http://schemas.openxmlformats.org/officeDocument/2006/relationships/image" Target="../media/image49.emf"/><Relationship Id="rId4" Type="http://schemas.openxmlformats.org/officeDocument/2006/relationships/image" Target="../media/image26.svg"/><Relationship Id="rId9" Type="http://schemas.openxmlformats.org/officeDocument/2006/relationships/image" Target="../media/image19.emf"/><Relationship Id="rId14" Type="http://schemas.openxmlformats.org/officeDocument/2006/relationships/image" Target="../media/image30.emf"/><Relationship Id="rId22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0.emf"/><Relationship Id="rId18" Type="http://schemas.openxmlformats.org/officeDocument/2006/relationships/image" Target="../media/image49.emf"/><Relationship Id="rId26" Type="http://schemas.openxmlformats.org/officeDocument/2006/relationships/image" Target="../media/image54.emf"/><Relationship Id="rId3" Type="http://schemas.openxmlformats.org/officeDocument/2006/relationships/image" Target="../media/image25.png"/><Relationship Id="rId21" Type="http://schemas.openxmlformats.org/officeDocument/2006/relationships/image" Target="../media/image27.emf"/><Relationship Id="rId7" Type="http://schemas.openxmlformats.org/officeDocument/2006/relationships/image" Target="../media/image29.emf"/><Relationship Id="rId12" Type="http://schemas.openxmlformats.org/officeDocument/2006/relationships/image" Target="../media/image21.emf"/><Relationship Id="rId17" Type="http://schemas.openxmlformats.org/officeDocument/2006/relationships/image" Target="../media/image24.sv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20.emf"/><Relationship Id="rId24" Type="http://schemas.openxmlformats.org/officeDocument/2006/relationships/image" Target="../media/image8.png"/><Relationship Id="rId5" Type="http://schemas.openxmlformats.org/officeDocument/2006/relationships/image" Target="../media/image45.emf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10" Type="http://schemas.openxmlformats.org/officeDocument/2006/relationships/image" Target="../media/image46.emf"/><Relationship Id="rId19" Type="http://schemas.openxmlformats.org/officeDocument/2006/relationships/image" Target="../media/image50.emf"/><Relationship Id="rId4" Type="http://schemas.openxmlformats.org/officeDocument/2006/relationships/image" Target="../media/image26.svg"/><Relationship Id="rId9" Type="http://schemas.openxmlformats.org/officeDocument/2006/relationships/image" Target="../media/image19.emf"/><Relationship Id="rId14" Type="http://schemas.openxmlformats.org/officeDocument/2006/relationships/image" Target="../media/image22.emf"/><Relationship Id="rId22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0.emf"/><Relationship Id="rId18" Type="http://schemas.openxmlformats.org/officeDocument/2006/relationships/image" Target="../media/image49.emf"/><Relationship Id="rId3" Type="http://schemas.openxmlformats.org/officeDocument/2006/relationships/image" Target="../media/image25.png"/><Relationship Id="rId21" Type="http://schemas.openxmlformats.org/officeDocument/2006/relationships/image" Target="../media/image27.emf"/><Relationship Id="rId7" Type="http://schemas.openxmlformats.org/officeDocument/2006/relationships/image" Target="../media/image29.emf"/><Relationship Id="rId12" Type="http://schemas.openxmlformats.org/officeDocument/2006/relationships/image" Target="../media/image21.emf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20.emf"/><Relationship Id="rId24" Type="http://schemas.openxmlformats.org/officeDocument/2006/relationships/image" Target="../media/image8.png"/><Relationship Id="rId5" Type="http://schemas.openxmlformats.org/officeDocument/2006/relationships/image" Target="../media/image45.emf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10" Type="http://schemas.openxmlformats.org/officeDocument/2006/relationships/image" Target="../media/image46.emf"/><Relationship Id="rId19" Type="http://schemas.openxmlformats.org/officeDocument/2006/relationships/image" Target="../media/image50.emf"/><Relationship Id="rId4" Type="http://schemas.openxmlformats.org/officeDocument/2006/relationships/image" Target="../media/image26.svg"/><Relationship Id="rId9" Type="http://schemas.openxmlformats.org/officeDocument/2006/relationships/image" Target="../media/image19.emf"/><Relationship Id="rId14" Type="http://schemas.openxmlformats.org/officeDocument/2006/relationships/image" Target="../media/image22.emf"/><Relationship Id="rId22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emf"/><Relationship Id="rId18" Type="http://schemas.openxmlformats.org/officeDocument/2006/relationships/image" Target="../media/image60.emf"/><Relationship Id="rId26" Type="http://schemas.openxmlformats.org/officeDocument/2006/relationships/image" Target="../media/image68.png"/><Relationship Id="rId3" Type="http://schemas.openxmlformats.org/officeDocument/2006/relationships/image" Target="../media/image8.png"/><Relationship Id="rId21" Type="http://schemas.openxmlformats.org/officeDocument/2006/relationships/image" Target="../media/image63.emf"/><Relationship Id="rId34" Type="http://schemas.openxmlformats.org/officeDocument/2006/relationships/image" Target="../media/image76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20" Type="http://schemas.openxmlformats.org/officeDocument/2006/relationships/image" Target="../media/image62.emf"/><Relationship Id="rId29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emf"/><Relationship Id="rId24" Type="http://schemas.openxmlformats.org/officeDocument/2006/relationships/image" Target="../media/image66.png"/><Relationship Id="rId32" Type="http://schemas.openxmlformats.org/officeDocument/2006/relationships/image" Target="../media/image74.emf"/><Relationship Id="rId5" Type="http://schemas.openxmlformats.org/officeDocument/2006/relationships/image" Target="../media/image10.png"/><Relationship Id="rId15" Type="http://schemas.openxmlformats.org/officeDocument/2006/relationships/image" Target="../media/image57.png"/><Relationship Id="rId23" Type="http://schemas.openxmlformats.org/officeDocument/2006/relationships/image" Target="../media/image65.emf"/><Relationship Id="rId28" Type="http://schemas.openxmlformats.org/officeDocument/2006/relationships/image" Target="../media/image70.png"/><Relationship Id="rId10" Type="http://schemas.openxmlformats.org/officeDocument/2006/relationships/image" Target="../media/image15.emf"/><Relationship Id="rId19" Type="http://schemas.openxmlformats.org/officeDocument/2006/relationships/image" Target="../media/image61.emf"/><Relationship Id="rId31" Type="http://schemas.openxmlformats.org/officeDocument/2006/relationships/image" Target="../media/image73.emf"/><Relationship Id="rId4" Type="http://schemas.openxmlformats.org/officeDocument/2006/relationships/image" Target="../media/image9.png"/><Relationship Id="rId9" Type="http://schemas.openxmlformats.org/officeDocument/2006/relationships/image" Target="../media/image14.emf"/><Relationship Id="rId14" Type="http://schemas.openxmlformats.org/officeDocument/2006/relationships/image" Target="../media/image56.png"/><Relationship Id="rId22" Type="http://schemas.openxmlformats.org/officeDocument/2006/relationships/image" Target="../media/image64.emf"/><Relationship Id="rId27" Type="http://schemas.openxmlformats.org/officeDocument/2006/relationships/image" Target="../media/image69.png"/><Relationship Id="rId30" Type="http://schemas.openxmlformats.org/officeDocument/2006/relationships/image" Target="../media/image72.emf"/><Relationship Id="rId35" Type="http://schemas.openxmlformats.org/officeDocument/2006/relationships/image" Target="../media/image77.emf"/><Relationship Id="rId8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emf"/><Relationship Id="rId18" Type="http://schemas.openxmlformats.org/officeDocument/2006/relationships/image" Target="../media/image67.png"/><Relationship Id="rId26" Type="http://schemas.openxmlformats.org/officeDocument/2006/relationships/image" Target="../media/image81.emf"/><Relationship Id="rId3" Type="http://schemas.openxmlformats.org/officeDocument/2006/relationships/image" Target="../media/image8.png"/><Relationship Id="rId21" Type="http://schemas.openxmlformats.org/officeDocument/2006/relationships/image" Target="../media/image70.png"/><Relationship Id="rId34" Type="http://schemas.openxmlformats.org/officeDocument/2006/relationships/image" Target="../media/image89.emf"/><Relationship Id="rId7" Type="http://schemas.openxmlformats.org/officeDocument/2006/relationships/image" Target="../media/image12.emf"/><Relationship Id="rId12" Type="http://schemas.openxmlformats.org/officeDocument/2006/relationships/image" Target="../media/image59.png"/><Relationship Id="rId17" Type="http://schemas.openxmlformats.org/officeDocument/2006/relationships/image" Target="../media/image66.png"/><Relationship Id="rId25" Type="http://schemas.openxmlformats.org/officeDocument/2006/relationships/image" Target="../media/image80.emf"/><Relationship Id="rId33" Type="http://schemas.openxmlformats.org/officeDocument/2006/relationships/image" Target="../media/image88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4.emf"/><Relationship Id="rId20" Type="http://schemas.openxmlformats.org/officeDocument/2006/relationships/image" Target="../media/image69.png"/><Relationship Id="rId29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8.png"/><Relationship Id="rId24" Type="http://schemas.openxmlformats.org/officeDocument/2006/relationships/image" Target="../media/image79.emf"/><Relationship Id="rId32" Type="http://schemas.openxmlformats.org/officeDocument/2006/relationships/image" Target="../media/image87.emf"/><Relationship Id="rId5" Type="http://schemas.openxmlformats.org/officeDocument/2006/relationships/image" Target="../media/image10.png"/><Relationship Id="rId15" Type="http://schemas.openxmlformats.org/officeDocument/2006/relationships/image" Target="../media/image63.emf"/><Relationship Id="rId23" Type="http://schemas.openxmlformats.org/officeDocument/2006/relationships/image" Target="../media/image78.emf"/><Relationship Id="rId28" Type="http://schemas.openxmlformats.org/officeDocument/2006/relationships/image" Target="../media/image83.emf"/><Relationship Id="rId10" Type="http://schemas.openxmlformats.org/officeDocument/2006/relationships/image" Target="../media/image57.png"/><Relationship Id="rId19" Type="http://schemas.openxmlformats.org/officeDocument/2006/relationships/image" Target="../media/image68.png"/><Relationship Id="rId31" Type="http://schemas.openxmlformats.org/officeDocument/2006/relationships/image" Target="../media/image86.emf"/><Relationship Id="rId4" Type="http://schemas.openxmlformats.org/officeDocument/2006/relationships/image" Target="../media/image9.png"/><Relationship Id="rId9" Type="http://schemas.openxmlformats.org/officeDocument/2006/relationships/image" Target="../media/image56.png"/><Relationship Id="rId14" Type="http://schemas.openxmlformats.org/officeDocument/2006/relationships/image" Target="../media/image61.emf"/><Relationship Id="rId22" Type="http://schemas.openxmlformats.org/officeDocument/2006/relationships/image" Target="../media/image71.emf"/><Relationship Id="rId27" Type="http://schemas.openxmlformats.org/officeDocument/2006/relationships/image" Target="../media/image82.emf"/><Relationship Id="rId30" Type="http://schemas.openxmlformats.org/officeDocument/2006/relationships/image" Target="../media/image85.emf"/><Relationship Id="rId8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E3B4CBB-D08B-F74A-19A3-CB6DF84C4CEF}"/>
              </a:ext>
            </a:extLst>
          </p:cNvPr>
          <p:cNvSpPr txBox="1"/>
          <p:nvPr/>
        </p:nvSpPr>
        <p:spPr>
          <a:xfrm>
            <a:off x="2114602" y="249784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CEBFD-2CF7-5652-F56A-765FF42D9C55}"/>
              </a:ext>
            </a:extLst>
          </p:cNvPr>
          <p:cNvSpPr txBox="1"/>
          <p:nvPr/>
        </p:nvSpPr>
        <p:spPr>
          <a:xfrm>
            <a:off x="6155270" y="2497845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DF8F2-D794-52B5-A475-5C83D31E7D6C}"/>
              </a:ext>
            </a:extLst>
          </p:cNvPr>
          <p:cNvSpPr txBox="1"/>
          <p:nvPr/>
        </p:nvSpPr>
        <p:spPr>
          <a:xfrm>
            <a:off x="10062341" y="249784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B407C-5F54-FC0C-4AB0-874DB188F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48" y="2805623"/>
            <a:ext cx="2358226" cy="2333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BC408-D2C8-966A-A631-CD527B92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74" y="2805623"/>
            <a:ext cx="2358226" cy="2333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8064C4-E7E9-DB7F-B7BB-6EB02B260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05623"/>
            <a:ext cx="2358226" cy="2333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7C6A7A-BB42-0F40-6AD0-972C0B977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026" y="2805622"/>
            <a:ext cx="2526671" cy="2333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5BFCB5-BD07-2100-6783-25E66237478C}"/>
              </a:ext>
            </a:extLst>
          </p:cNvPr>
          <p:cNvSpPr txBox="1"/>
          <p:nvPr/>
        </p:nvSpPr>
        <p:spPr>
          <a:xfrm>
            <a:off x="2465408" y="5120385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DAA23-AB78-54EA-A4A9-65A76626F8D4}"/>
              </a:ext>
            </a:extLst>
          </p:cNvPr>
          <p:cNvSpPr txBox="1"/>
          <p:nvPr/>
        </p:nvSpPr>
        <p:spPr>
          <a:xfrm>
            <a:off x="4949410" y="5120385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1E928E-48A8-92A6-E410-05205235669A}"/>
              </a:ext>
            </a:extLst>
          </p:cNvPr>
          <p:cNvSpPr txBox="1"/>
          <p:nvPr/>
        </p:nvSpPr>
        <p:spPr>
          <a:xfrm>
            <a:off x="7253201" y="5120385"/>
            <a:ext cx="350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(f)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68B1C1-6933-70E7-4375-6D548A1F7922}"/>
              </a:ext>
            </a:extLst>
          </p:cNvPr>
          <p:cNvSpPr txBox="1"/>
          <p:nvPr/>
        </p:nvSpPr>
        <p:spPr>
          <a:xfrm>
            <a:off x="9674093" y="5120385"/>
            <a:ext cx="379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7058D-FB20-76A2-D334-A4A10E12B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82" y="385580"/>
            <a:ext cx="3905696" cy="2112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3020C-4205-933C-5551-997F89FAE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176" y="385580"/>
            <a:ext cx="3905696" cy="2112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7BF783-05E2-9E44-68E5-4172F4E61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872" y="385579"/>
            <a:ext cx="3905696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3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9EBCF82-0D16-117E-2FCF-BD9ABA12FAF6}"/>
              </a:ext>
            </a:extLst>
          </p:cNvPr>
          <p:cNvSpPr/>
          <p:nvPr/>
        </p:nvSpPr>
        <p:spPr>
          <a:xfrm>
            <a:off x="228443" y="49220"/>
            <a:ext cx="4910153" cy="3681023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6A856C3-BFA5-B0D0-1A7C-CDFF44D2FD4D}"/>
              </a:ext>
            </a:extLst>
          </p:cNvPr>
          <p:cNvSpPr/>
          <p:nvPr/>
        </p:nvSpPr>
        <p:spPr>
          <a:xfrm>
            <a:off x="291464" y="70253"/>
            <a:ext cx="4752684" cy="1446267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8A5D7F-2912-C703-C8EF-918E2173C7A0}"/>
              </a:ext>
            </a:extLst>
          </p:cNvPr>
          <p:cNvSpPr/>
          <p:nvPr/>
        </p:nvSpPr>
        <p:spPr>
          <a:xfrm rot="5400000">
            <a:off x="1149808" y="-122874"/>
            <a:ext cx="220212" cy="1909300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E8D2DE-8D26-BE4F-B698-5AC5AE1CA999}"/>
              </a:ext>
            </a:extLst>
          </p:cNvPr>
          <p:cNvSpPr txBox="1"/>
          <p:nvPr/>
        </p:nvSpPr>
        <p:spPr>
          <a:xfrm>
            <a:off x="1990257" y="782303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D6289E68-4A7C-264B-23F8-98E2C46A5C55}"/>
              </a:ext>
            </a:extLst>
          </p:cNvPr>
          <p:cNvSpPr/>
          <p:nvPr/>
        </p:nvSpPr>
        <p:spPr>
          <a:xfrm rot="5400000">
            <a:off x="3630845" y="-381958"/>
            <a:ext cx="248542" cy="2455802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B7ADCB-D8F4-DB08-CA90-97F8E3FF7159}"/>
              </a:ext>
            </a:extLst>
          </p:cNvPr>
          <p:cNvSpPr txBox="1"/>
          <p:nvPr/>
        </p:nvSpPr>
        <p:spPr>
          <a:xfrm>
            <a:off x="2031471" y="1427172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2A0338-0E5F-4DB5-E9F8-A63F92704B30}"/>
              </a:ext>
            </a:extLst>
          </p:cNvPr>
          <p:cNvSpPr txBox="1"/>
          <p:nvPr/>
        </p:nvSpPr>
        <p:spPr>
          <a:xfrm rot="16200000">
            <a:off x="-219079" y="1985926"/>
            <a:ext cx="740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EDEMA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434B813-067F-36EE-7CAB-44F54DA954DE}"/>
              </a:ext>
            </a:extLst>
          </p:cNvPr>
          <p:cNvSpPr/>
          <p:nvPr/>
        </p:nvSpPr>
        <p:spPr>
          <a:xfrm>
            <a:off x="5236451" y="3790642"/>
            <a:ext cx="6901874" cy="2157984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3300389-570C-8CC4-34D2-06315363B9AE}"/>
              </a:ext>
            </a:extLst>
          </p:cNvPr>
          <p:cNvSpPr/>
          <p:nvPr/>
        </p:nvSpPr>
        <p:spPr>
          <a:xfrm>
            <a:off x="6943718" y="3806227"/>
            <a:ext cx="1562507" cy="2098496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8B1CC8-7A63-3079-227D-BC4FCD44ACE0}"/>
              </a:ext>
            </a:extLst>
          </p:cNvPr>
          <p:cNvSpPr txBox="1"/>
          <p:nvPr/>
        </p:nvSpPr>
        <p:spPr>
          <a:xfrm>
            <a:off x="7343475" y="4828096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677353-4BD8-8F40-B808-15CC8C067EE1}"/>
              </a:ext>
            </a:extLst>
          </p:cNvPr>
          <p:cNvSpPr/>
          <p:nvPr/>
        </p:nvSpPr>
        <p:spPr>
          <a:xfrm>
            <a:off x="8543311" y="3806227"/>
            <a:ext cx="1566174" cy="2098496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F19A70-F182-BE7B-87B4-B2D3BB310E78}"/>
              </a:ext>
            </a:extLst>
          </p:cNvPr>
          <p:cNvSpPr txBox="1"/>
          <p:nvPr/>
        </p:nvSpPr>
        <p:spPr>
          <a:xfrm>
            <a:off x="8946767" y="4828096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2B344D1-58CB-C62B-3F3F-135A3F3669A8}"/>
              </a:ext>
            </a:extLst>
          </p:cNvPr>
          <p:cNvSpPr/>
          <p:nvPr/>
        </p:nvSpPr>
        <p:spPr>
          <a:xfrm>
            <a:off x="10139577" y="3806226"/>
            <a:ext cx="1709727" cy="2108822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D23EB5-278C-82EA-C6B5-310704826D69}"/>
              </a:ext>
            </a:extLst>
          </p:cNvPr>
          <p:cNvSpPr txBox="1"/>
          <p:nvPr/>
        </p:nvSpPr>
        <p:spPr>
          <a:xfrm>
            <a:off x="10557586" y="4828096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503C90-312A-A109-5641-830D1ED12D6C}"/>
              </a:ext>
            </a:extLst>
          </p:cNvPr>
          <p:cNvSpPr/>
          <p:nvPr/>
        </p:nvSpPr>
        <p:spPr>
          <a:xfrm>
            <a:off x="5312205" y="3806226"/>
            <a:ext cx="1594427" cy="2102405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6E9A49-2C6D-35F2-0781-77C56FDBAA95}"/>
              </a:ext>
            </a:extLst>
          </p:cNvPr>
          <p:cNvSpPr txBox="1"/>
          <p:nvPr/>
        </p:nvSpPr>
        <p:spPr>
          <a:xfrm>
            <a:off x="5741353" y="4828096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7B650A1-13E8-7070-5621-C994DE7FCABE}"/>
              </a:ext>
            </a:extLst>
          </p:cNvPr>
          <p:cNvSpPr txBox="1"/>
          <p:nvPr/>
        </p:nvSpPr>
        <p:spPr>
          <a:xfrm rot="5400000">
            <a:off x="11688012" y="5557492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0F673882-1631-7942-4CB0-92F5D45FC10D}"/>
              </a:ext>
            </a:extLst>
          </p:cNvPr>
          <p:cNvSpPr/>
          <p:nvPr/>
        </p:nvSpPr>
        <p:spPr>
          <a:xfrm>
            <a:off x="5227637" y="49220"/>
            <a:ext cx="6901874" cy="3681022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4DC07D1-B1A9-2BC5-1BDF-8A975A6E3DBB}"/>
              </a:ext>
            </a:extLst>
          </p:cNvPr>
          <p:cNvSpPr/>
          <p:nvPr/>
        </p:nvSpPr>
        <p:spPr>
          <a:xfrm>
            <a:off x="10390990" y="137283"/>
            <a:ext cx="1555323" cy="3537635"/>
          </a:xfrm>
          <a:prstGeom prst="roundRect">
            <a:avLst>
              <a:gd name="adj" fmla="val 4191"/>
            </a:avLst>
          </a:prstGeom>
          <a:solidFill>
            <a:srgbClr val="F7DEEE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C1F67F84-3546-C0E2-1B69-5A65605328D4}"/>
              </a:ext>
            </a:extLst>
          </p:cNvPr>
          <p:cNvSpPr/>
          <p:nvPr/>
        </p:nvSpPr>
        <p:spPr>
          <a:xfrm>
            <a:off x="6634749" y="147804"/>
            <a:ext cx="874460" cy="3537635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E12BF8DE-FEE3-49C8-248F-4D0B0BA4C6A6}"/>
              </a:ext>
            </a:extLst>
          </p:cNvPr>
          <p:cNvSpPr/>
          <p:nvPr/>
        </p:nvSpPr>
        <p:spPr>
          <a:xfrm>
            <a:off x="7543477" y="154423"/>
            <a:ext cx="1381063" cy="3537635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91C717D7-2AE6-18A9-3464-795DEB2191D6}"/>
              </a:ext>
            </a:extLst>
          </p:cNvPr>
          <p:cNvSpPr/>
          <p:nvPr/>
        </p:nvSpPr>
        <p:spPr>
          <a:xfrm>
            <a:off x="8958808" y="137283"/>
            <a:ext cx="1397914" cy="3537635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66521B80-7A0E-68E1-9003-AA9D94CD5FBE}"/>
              </a:ext>
            </a:extLst>
          </p:cNvPr>
          <p:cNvSpPr/>
          <p:nvPr/>
        </p:nvSpPr>
        <p:spPr>
          <a:xfrm>
            <a:off x="5296378" y="169995"/>
            <a:ext cx="1289712" cy="3537635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845E59C4-D5A4-FAC7-63D2-734CBC5DAE95}"/>
              </a:ext>
            </a:extLst>
          </p:cNvPr>
          <p:cNvSpPr/>
          <p:nvPr/>
        </p:nvSpPr>
        <p:spPr>
          <a:xfrm>
            <a:off x="223423" y="3790874"/>
            <a:ext cx="4920586" cy="2157743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A9BC6B1B-C953-759B-1498-DFE88E437E54}"/>
              </a:ext>
            </a:extLst>
          </p:cNvPr>
          <p:cNvSpPr/>
          <p:nvPr/>
        </p:nvSpPr>
        <p:spPr>
          <a:xfrm>
            <a:off x="235832" y="3848242"/>
            <a:ext cx="4731345" cy="1508875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551FC47-06E5-5A27-6226-2EA110FEAF16}"/>
              </a:ext>
            </a:extLst>
          </p:cNvPr>
          <p:cNvSpPr txBox="1"/>
          <p:nvPr/>
        </p:nvSpPr>
        <p:spPr>
          <a:xfrm>
            <a:off x="2118520" y="4845863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762467F-610D-35B8-CB45-1BD98D52F837}"/>
              </a:ext>
            </a:extLst>
          </p:cNvPr>
          <p:cNvSpPr txBox="1"/>
          <p:nvPr/>
        </p:nvSpPr>
        <p:spPr>
          <a:xfrm>
            <a:off x="2074437" y="5357118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DDAE05-B1FE-5256-F702-21DA9A6C4CDE}"/>
              </a:ext>
            </a:extLst>
          </p:cNvPr>
          <p:cNvSpPr txBox="1"/>
          <p:nvPr/>
        </p:nvSpPr>
        <p:spPr>
          <a:xfrm rot="16200000">
            <a:off x="-705047" y="4561053"/>
            <a:ext cx="1714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PNEUMONIA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B4BC207-4E27-3EED-2D1D-8B9C8494D05A}"/>
              </a:ext>
            </a:extLst>
          </p:cNvPr>
          <p:cNvSpPr txBox="1"/>
          <p:nvPr/>
        </p:nvSpPr>
        <p:spPr>
          <a:xfrm rot="5400000">
            <a:off x="11736590" y="1847047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FBCB680-3AA4-3287-6EFE-B067C7179F57}"/>
              </a:ext>
            </a:extLst>
          </p:cNvPr>
          <p:cNvSpPr txBox="1"/>
          <p:nvPr/>
        </p:nvSpPr>
        <p:spPr>
          <a:xfrm>
            <a:off x="6658910" y="865556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A731104-A35F-FB46-77BF-A37FA48D6401}"/>
              </a:ext>
            </a:extLst>
          </p:cNvPr>
          <p:cNvSpPr txBox="1"/>
          <p:nvPr/>
        </p:nvSpPr>
        <p:spPr>
          <a:xfrm>
            <a:off x="7846940" y="865556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9C82EC1-B311-3EC6-F351-89FDB218FE40}"/>
              </a:ext>
            </a:extLst>
          </p:cNvPr>
          <p:cNvSpPr txBox="1"/>
          <p:nvPr/>
        </p:nvSpPr>
        <p:spPr>
          <a:xfrm>
            <a:off x="9344669" y="865556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896E449-6C16-32D3-8E82-B282205C66F7}"/>
              </a:ext>
            </a:extLst>
          </p:cNvPr>
          <p:cNvSpPr txBox="1"/>
          <p:nvPr/>
        </p:nvSpPr>
        <p:spPr>
          <a:xfrm>
            <a:off x="5559847" y="865556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DAB2B91-A0C9-FE12-BE67-84080C215A8C}"/>
              </a:ext>
            </a:extLst>
          </p:cNvPr>
          <p:cNvSpPr txBox="1"/>
          <p:nvPr/>
        </p:nvSpPr>
        <p:spPr>
          <a:xfrm>
            <a:off x="10783176" y="865556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0666E-B03B-364B-65AB-73B6981E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9" y="64987"/>
            <a:ext cx="705970" cy="70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12EE6F-BB14-A487-7FEE-186066C9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36" y="79689"/>
            <a:ext cx="695389" cy="695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1B88A-A106-EA98-6353-42AFCD43D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722" y="85133"/>
            <a:ext cx="695389" cy="695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24AA93-2A0C-1E4C-EA84-955203BBD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080" y="72018"/>
            <a:ext cx="695389" cy="695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89C713-9205-E79B-114B-5BC48A921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6279" y="79690"/>
            <a:ext cx="695389" cy="6953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13DC58-3056-AFA3-64F5-05EECCC50E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6693" y="1091362"/>
            <a:ext cx="1997617" cy="1390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429EAAF-7005-F84E-C902-2E0B69EF1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41" y="1075336"/>
            <a:ext cx="1916637" cy="4096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637563B-295A-3D59-4B06-1D44A70CE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865" y="1667113"/>
            <a:ext cx="3996699" cy="20405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874EA18-B879-344B-6744-09E395D3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270" y="180029"/>
            <a:ext cx="705970" cy="7059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5C4EA71-6C94-BF3B-CDC6-E4B08633B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81" y="183074"/>
            <a:ext cx="695389" cy="69538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BDE735-0540-6647-015C-BCF055CB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085" y="170167"/>
            <a:ext cx="695389" cy="69538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C6DA98E-67EE-EF8E-C249-83EF89770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070" y="169622"/>
            <a:ext cx="695389" cy="69538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810C6FC-5790-10D9-F3AD-0092897B1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956" y="147865"/>
            <a:ext cx="695389" cy="6953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DC53B3E-4200-A459-CFCD-8B5E25E7C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4227" y="1173333"/>
            <a:ext cx="773560" cy="71994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AA28F0E-CB87-9653-9720-D6291EA61E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7661" y="1173333"/>
            <a:ext cx="1393696" cy="245430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04761FE-35D9-2848-9300-016BE9BB85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98760" y="1160867"/>
            <a:ext cx="1378616" cy="228791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A947BEB-F309-EC74-EC3F-B65FF66082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2976" y="1160867"/>
            <a:ext cx="1398798" cy="238081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04280D0-C30C-2903-47B8-B0B291E4FB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2033" y="1173333"/>
            <a:ext cx="1240470" cy="232032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0F373FA-3EF4-BCFB-DADA-E2B4DA5160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1223" y="3851632"/>
            <a:ext cx="937576" cy="93757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B4C5200-2662-B877-0D25-5E1C07E0A6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1932" y="3851632"/>
            <a:ext cx="937576" cy="937576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7F103F4-91F4-0B55-72A1-1D45B8A9B0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82641" y="3851632"/>
            <a:ext cx="937576" cy="93757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96C06EF-7488-3C8E-3B6B-195AA8F16A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63350" y="3851632"/>
            <a:ext cx="937576" cy="93757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F439280-1897-52B9-6E63-8B363A4050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27780" y="3806226"/>
            <a:ext cx="937576" cy="93757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EDC3BD0-5436-B1A4-49C9-8016D680BA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7182" y="3806226"/>
            <a:ext cx="937576" cy="93757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0120598-86A6-EE6B-9234-4996C0DB22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47632" y="3806226"/>
            <a:ext cx="937576" cy="93757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F511691-79EC-3C28-4A85-BA98C4ADB9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57586" y="3806226"/>
            <a:ext cx="937576" cy="93757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2B75F24B-0718-280F-DB05-26148832142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43000" y="5092418"/>
            <a:ext cx="2843094" cy="17230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C4203C1-3BC1-BE4A-17AC-168F19692DC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1292" y="5629049"/>
            <a:ext cx="2934802" cy="137983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CFDF0C0-83EE-BF0E-135F-97B25A848FB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33128" y="5114509"/>
            <a:ext cx="1251841" cy="68189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EE438D0D-9C14-7451-8F9A-94C5681C7B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1725" y="5114509"/>
            <a:ext cx="1294401" cy="45777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F5AA09E-B223-745E-726B-2C45CEFCCD8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67437" y="5118507"/>
            <a:ext cx="1318614" cy="42881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BAD6A39-C2C1-041D-AAA5-7783ECE730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88815" y="5114509"/>
            <a:ext cx="1294401" cy="4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7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>
            <a:extLst>
              <a:ext uri="{FF2B5EF4-FFF2-40B4-BE49-F238E27FC236}">
                <a16:creationId xmlns:a16="http://schemas.microsoft.com/office/drawing/2014/main" id="{94BD8939-58A1-F49E-3A78-821C69FE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117"/>
            <a:ext cx="3815121" cy="2271926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5004CF9C-A708-BE7F-A335-35564A80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" y="1557612"/>
            <a:ext cx="3813838" cy="236413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ED7CAE5-F1C2-F11C-EB63-416BDE2B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5" y="792557"/>
            <a:ext cx="3646625" cy="77490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3A58BFF-26BC-BCF0-C91D-395757D4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86" y="4182117"/>
            <a:ext cx="3755703" cy="2236542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2D508A33-ABE5-BF05-1347-BFEDF8981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75" y="774790"/>
            <a:ext cx="3813839" cy="81044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ECFF11C-F197-F8FC-635B-6B6CB9846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475" y="1584896"/>
            <a:ext cx="3813839" cy="2357241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1722323A-7BB8-8FFD-66DE-DD3F2ABA7B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759" y="740299"/>
            <a:ext cx="3846770" cy="817313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E8D9C245-E1C6-6334-21DB-A151C74B6B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7219" y="1605287"/>
            <a:ext cx="4112339" cy="2337185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9878B27D-C8A0-BC17-809B-CE35A206E7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3139" y="4182117"/>
            <a:ext cx="4494184" cy="2236542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5FE828EB-1C29-EE1D-106D-D955A8716793}"/>
              </a:ext>
            </a:extLst>
          </p:cNvPr>
          <p:cNvSpPr txBox="1"/>
          <p:nvPr/>
        </p:nvSpPr>
        <p:spPr>
          <a:xfrm>
            <a:off x="1735208" y="384978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30558EC-8F12-318F-3F1A-931B261BA2F9}"/>
              </a:ext>
            </a:extLst>
          </p:cNvPr>
          <p:cNvSpPr txBox="1"/>
          <p:nvPr/>
        </p:nvSpPr>
        <p:spPr>
          <a:xfrm>
            <a:off x="5651395" y="384978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335E930-4083-31D1-9591-C65D0420F31B}"/>
              </a:ext>
            </a:extLst>
          </p:cNvPr>
          <p:cNvSpPr txBox="1"/>
          <p:nvPr/>
        </p:nvSpPr>
        <p:spPr>
          <a:xfrm>
            <a:off x="9381848" y="384978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9BD48F1-05CE-FE58-0E92-E18E18AC11F7}"/>
              </a:ext>
            </a:extLst>
          </p:cNvPr>
          <p:cNvSpPr txBox="1"/>
          <p:nvPr/>
        </p:nvSpPr>
        <p:spPr>
          <a:xfrm>
            <a:off x="1735208" y="637583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DD5BA12-AC90-B6D1-1DB9-9A14272FBE12}"/>
              </a:ext>
            </a:extLst>
          </p:cNvPr>
          <p:cNvSpPr txBox="1"/>
          <p:nvPr/>
        </p:nvSpPr>
        <p:spPr>
          <a:xfrm>
            <a:off x="5689380" y="63758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F112F53-235F-81C1-EFD9-6A6E67A5D7D6}"/>
              </a:ext>
            </a:extLst>
          </p:cNvPr>
          <p:cNvSpPr txBox="1"/>
          <p:nvPr/>
        </p:nvSpPr>
        <p:spPr>
          <a:xfrm>
            <a:off x="9341560" y="6375839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273737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C52B82B-8AAA-1DBF-EB73-27F2BEFD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29" y="164411"/>
            <a:ext cx="3999571" cy="84990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FF5D982-B058-94F9-FE26-0CDAC96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996"/>
            <a:ext cx="3999571" cy="849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48BBA-24FB-0D60-3537-984BEDA01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1090"/>
            <a:ext cx="4475356" cy="2661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A6A81-FA67-B021-CC42-B2D3E0A05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970082"/>
            <a:ext cx="5153258" cy="2564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5C76D-7521-A670-DC1D-B61C97604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521" y="3970082"/>
            <a:ext cx="4306479" cy="2564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13A21-4959-6EAE-40BF-564B7A7B06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521" y="1040721"/>
            <a:ext cx="4306479" cy="2661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A83A05-F100-CAAB-A57A-40D5EE226117}"/>
              </a:ext>
            </a:extLst>
          </p:cNvPr>
          <p:cNvSpPr txBox="1"/>
          <p:nvPr/>
        </p:nvSpPr>
        <p:spPr>
          <a:xfrm>
            <a:off x="3862263" y="360075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9F001-0FED-9F3D-75C9-25BEAB3BC273}"/>
              </a:ext>
            </a:extLst>
          </p:cNvPr>
          <p:cNvSpPr txBox="1"/>
          <p:nvPr/>
        </p:nvSpPr>
        <p:spPr>
          <a:xfrm>
            <a:off x="7944963" y="360075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BB6C6A-290A-AF46-32C0-090BA40D5FEE}"/>
              </a:ext>
            </a:extLst>
          </p:cNvPr>
          <p:cNvSpPr txBox="1"/>
          <p:nvPr/>
        </p:nvSpPr>
        <p:spPr>
          <a:xfrm>
            <a:off x="3862263" y="64329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1E44-6752-CD48-A9C2-CE30A8C87D58}"/>
              </a:ext>
            </a:extLst>
          </p:cNvPr>
          <p:cNvSpPr txBox="1"/>
          <p:nvPr/>
        </p:nvSpPr>
        <p:spPr>
          <a:xfrm>
            <a:off x="7944963" y="64329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27916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>
            <a:extLst>
              <a:ext uri="{FF2B5EF4-FFF2-40B4-BE49-F238E27FC236}">
                <a16:creationId xmlns:a16="http://schemas.microsoft.com/office/drawing/2014/main" id="{94BD8939-58A1-F49E-3A78-821C69FE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117"/>
            <a:ext cx="3815121" cy="2271926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5004CF9C-A708-BE7F-A335-35564A802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" y="1557612"/>
            <a:ext cx="3813838" cy="2364133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4ED7CAE5-F1C2-F11C-EB63-416BDE2B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5" y="792557"/>
            <a:ext cx="3646625" cy="77490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93A58BFF-26BC-BCF0-C91D-395757D46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86" y="4182117"/>
            <a:ext cx="3755703" cy="2236542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2D508A33-ABE5-BF05-1347-BFEDF8981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75" y="774790"/>
            <a:ext cx="3813839" cy="810441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ECFF11C-F197-F8FC-635B-6B6CB9846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475" y="1584896"/>
            <a:ext cx="3813839" cy="235724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5FE828EB-1C29-EE1D-106D-D955A8716793}"/>
              </a:ext>
            </a:extLst>
          </p:cNvPr>
          <p:cNvSpPr txBox="1"/>
          <p:nvPr/>
        </p:nvSpPr>
        <p:spPr>
          <a:xfrm>
            <a:off x="1735208" y="384978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30558EC-8F12-318F-3F1A-931B261BA2F9}"/>
              </a:ext>
            </a:extLst>
          </p:cNvPr>
          <p:cNvSpPr txBox="1"/>
          <p:nvPr/>
        </p:nvSpPr>
        <p:spPr>
          <a:xfrm>
            <a:off x="5651395" y="384978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9BD48F1-05CE-FE58-0E92-E18E18AC11F7}"/>
              </a:ext>
            </a:extLst>
          </p:cNvPr>
          <p:cNvSpPr txBox="1"/>
          <p:nvPr/>
        </p:nvSpPr>
        <p:spPr>
          <a:xfrm>
            <a:off x="1735208" y="637583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5DD5BA12-AC90-B6D1-1DB9-9A14272FBE12}"/>
              </a:ext>
            </a:extLst>
          </p:cNvPr>
          <p:cNvSpPr txBox="1"/>
          <p:nvPr/>
        </p:nvSpPr>
        <p:spPr>
          <a:xfrm>
            <a:off x="5689380" y="63758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F112F53-235F-81C1-EFD9-6A6E67A5D7D6}"/>
              </a:ext>
            </a:extLst>
          </p:cNvPr>
          <p:cNvSpPr txBox="1"/>
          <p:nvPr/>
        </p:nvSpPr>
        <p:spPr>
          <a:xfrm>
            <a:off x="9341560" y="6375839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5A94712-1974-FCF4-67EC-2E22FD54D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313" y="772935"/>
            <a:ext cx="3829722" cy="813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A9D2E-9B9E-8B97-C88C-DCC275DE6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025" y="1584896"/>
            <a:ext cx="3967160" cy="2359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6FC4A-9E89-E07D-5607-E08321F56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514" y="4180248"/>
            <a:ext cx="4501695" cy="2240280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F335E930-4083-31D1-9591-C65D0420F31B}"/>
              </a:ext>
            </a:extLst>
          </p:cNvPr>
          <p:cNvSpPr txBox="1"/>
          <p:nvPr/>
        </p:nvSpPr>
        <p:spPr>
          <a:xfrm>
            <a:off x="9381848" y="384978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60343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C52B82B-8AAA-1DBF-EB73-27F2BEFD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34" y="186309"/>
            <a:ext cx="3999571" cy="849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55C76D-7521-A670-DC1D-B61C97604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21" y="3970082"/>
            <a:ext cx="4306479" cy="2564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13A21-4959-6EAE-40BF-564B7A7B0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21" y="1040721"/>
            <a:ext cx="4306479" cy="2661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B6C6A-290A-AF46-32C0-090BA40D5FEE}"/>
              </a:ext>
            </a:extLst>
          </p:cNvPr>
          <p:cNvSpPr txBox="1"/>
          <p:nvPr/>
        </p:nvSpPr>
        <p:spPr>
          <a:xfrm>
            <a:off x="3862263" y="643291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E1E44-6752-CD48-A9C2-CE30A8C87D58}"/>
              </a:ext>
            </a:extLst>
          </p:cNvPr>
          <p:cNvSpPr txBox="1"/>
          <p:nvPr/>
        </p:nvSpPr>
        <p:spPr>
          <a:xfrm>
            <a:off x="7944963" y="64329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E0E51-F4AC-D713-1445-A8196C6B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512" y="168934"/>
            <a:ext cx="4000191" cy="84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16C626-FDAB-A228-9279-699DFDA7F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61835"/>
            <a:ext cx="4681931" cy="2660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4AB5F-E785-D45B-7F3B-010029B6C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288" y="3949795"/>
            <a:ext cx="5144795" cy="2560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A83A05-F100-CAAB-A57A-40D5EE226117}"/>
              </a:ext>
            </a:extLst>
          </p:cNvPr>
          <p:cNvSpPr txBox="1"/>
          <p:nvPr/>
        </p:nvSpPr>
        <p:spPr>
          <a:xfrm>
            <a:off x="3862263" y="360075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9F001-0FED-9F3D-75C9-25BEAB3BC273}"/>
              </a:ext>
            </a:extLst>
          </p:cNvPr>
          <p:cNvSpPr txBox="1"/>
          <p:nvPr/>
        </p:nvSpPr>
        <p:spPr>
          <a:xfrm>
            <a:off x="7944963" y="360075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3257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341454C-084B-8FB0-22F7-87831A6A7779}"/>
              </a:ext>
            </a:extLst>
          </p:cNvPr>
          <p:cNvSpPr txBox="1"/>
          <p:nvPr/>
        </p:nvSpPr>
        <p:spPr>
          <a:xfrm>
            <a:off x="1953527" y="274695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BE0CAF-B7C6-BBF3-82CF-626D76C21C1E}"/>
              </a:ext>
            </a:extLst>
          </p:cNvPr>
          <p:cNvSpPr txBox="1"/>
          <p:nvPr/>
        </p:nvSpPr>
        <p:spPr>
          <a:xfrm>
            <a:off x="5869714" y="274695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64E85-C8D5-E287-A5B8-1676AD87F7DD}"/>
              </a:ext>
            </a:extLst>
          </p:cNvPr>
          <p:cNvSpPr txBox="1"/>
          <p:nvPr/>
        </p:nvSpPr>
        <p:spPr>
          <a:xfrm>
            <a:off x="10026716" y="274695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4D0821-6786-8DC1-FAB9-8C945A10EAD8}"/>
              </a:ext>
            </a:extLst>
          </p:cNvPr>
          <p:cNvSpPr txBox="1"/>
          <p:nvPr/>
        </p:nvSpPr>
        <p:spPr>
          <a:xfrm>
            <a:off x="1953527" y="550821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CC47B3-29BE-FD73-391B-BBD94097AB40}"/>
              </a:ext>
            </a:extLst>
          </p:cNvPr>
          <p:cNvSpPr txBox="1"/>
          <p:nvPr/>
        </p:nvSpPr>
        <p:spPr>
          <a:xfrm>
            <a:off x="5907699" y="550821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632FE0-D9D7-5180-C49C-9D0F925DC8CA}"/>
              </a:ext>
            </a:extLst>
          </p:cNvPr>
          <p:cNvSpPr txBox="1"/>
          <p:nvPr/>
        </p:nvSpPr>
        <p:spPr>
          <a:xfrm>
            <a:off x="10050569" y="5508217"/>
            <a:ext cx="39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9ABC877-0871-7BFE-42AC-EF899720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14" y="3116282"/>
            <a:ext cx="3869977" cy="23408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21FF30F-1393-97BA-9036-179DEDB9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14" y="380855"/>
            <a:ext cx="3869977" cy="23408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8A5F3D6-A766-1B55-6343-8B59BEA58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618" y="3116282"/>
            <a:ext cx="4068196" cy="23408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EB3F00C-E757-1A0E-221D-E3AB2536A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899" y="381400"/>
            <a:ext cx="4072915" cy="23408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30B670E-0232-01EB-3ABB-16FDCDBCB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22" y="3116282"/>
            <a:ext cx="3869977" cy="23408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B2A43C-2C29-8192-31B0-366B2899D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22" y="380855"/>
            <a:ext cx="3869977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48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92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0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B831E76-C608-3EDC-CFF1-5B21079F57C1}"/>
              </a:ext>
            </a:extLst>
          </p:cNvPr>
          <p:cNvSpPr/>
          <p:nvPr/>
        </p:nvSpPr>
        <p:spPr>
          <a:xfrm>
            <a:off x="5351625" y="176348"/>
            <a:ext cx="6647551" cy="2330940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E653EF-B22D-7A30-A3A2-9B9CC02640CF}"/>
              </a:ext>
            </a:extLst>
          </p:cNvPr>
          <p:cNvSpPr/>
          <p:nvPr/>
        </p:nvSpPr>
        <p:spPr>
          <a:xfrm>
            <a:off x="367105" y="176348"/>
            <a:ext cx="4655714" cy="2330940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FD2F0D-8F0C-295D-1881-E7BD8C7EAE05}"/>
              </a:ext>
            </a:extLst>
          </p:cNvPr>
          <p:cNvSpPr/>
          <p:nvPr/>
        </p:nvSpPr>
        <p:spPr>
          <a:xfrm>
            <a:off x="395230" y="216430"/>
            <a:ext cx="4590148" cy="1874630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56EBC-1531-4912-4184-FBAAB52C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4" y="267061"/>
            <a:ext cx="1069899" cy="1069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A77C6-0205-2730-D6C5-0B332859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523" y="242710"/>
            <a:ext cx="1069899" cy="106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7B3B7-CA3E-12D6-3D83-96357306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422" y="242709"/>
            <a:ext cx="1069899" cy="106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39583-955B-E550-7F06-E7D0D7A10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321" y="242709"/>
            <a:ext cx="1069899" cy="106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7180F-73FB-F1D0-383B-543654A2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037" y="2295899"/>
            <a:ext cx="2891107" cy="146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316A-912F-5986-ABEB-2CA33160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45" y="1494259"/>
            <a:ext cx="4479403" cy="59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FCADC3-189F-0C99-32CF-96FDEBBE848D}"/>
              </a:ext>
            </a:extLst>
          </p:cNvPr>
          <p:cNvSpPr txBox="1"/>
          <p:nvPr/>
        </p:nvSpPr>
        <p:spPr>
          <a:xfrm>
            <a:off x="2148472" y="2046303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38C9-CB5A-E720-F62B-13FA3DE603D9}"/>
              </a:ext>
            </a:extLst>
          </p:cNvPr>
          <p:cNvSpPr txBox="1"/>
          <p:nvPr/>
        </p:nvSpPr>
        <p:spPr>
          <a:xfrm>
            <a:off x="2102326" y="1251772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1118E4-697F-2438-EBC7-FD4099EED973}"/>
              </a:ext>
            </a:extLst>
          </p:cNvPr>
          <p:cNvSpPr/>
          <p:nvPr/>
        </p:nvSpPr>
        <p:spPr>
          <a:xfrm>
            <a:off x="7028543" y="360719"/>
            <a:ext cx="1562507" cy="1988256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FF81BA-BDE0-C7AD-CC78-51F1019E2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666" y="704275"/>
            <a:ext cx="1484769" cy="3270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8E022C-FCE4-CA4F-3DFE-759F885AEA64}"/>
              </a:ext>
            </a:extLst>
          </p:cNvPr>
          <p:cNvSpPr txBox="1"/>
          <p:nvPr/>
        </p:nvSpPr>
        <p:spPr>
          <a:xfrm>
            <a:off x="7379107" y="356964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AB65FA-B20D-4BBB-7E8B-45EF414A0CC5}"/>
              </a:ext>
            </a:extLst>
          </p:cNvPr>
          <p:cNvSpPr/>
          <p:nvPr/>
        </p:nvSpPr>
        <p:spPr>
          <a:xfrm>
            <a:off x="8627208" y="348273"/>
            <a:ext cx="1566174" cy="1988256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1CF4F02-0E7B-C992-AC15-0BF977FA3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118" y="761785"/>
            <a:ext cx="1398314" cy="327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C4718D-BDF5-B94E-97D5-EB6994FE4735}"/>
              </a:ext>
            </a:extLst>
          </p:cNvPr>
          <p:cNvSpPr txBox="1"/>
          <p:nvPr/>
        </p:nvSpPr>
        <p:spPr>
          <a:xfrm>
            <a:off x="8866587" y="348272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C19E69-7C19-3118-24EE-3C06BE24BA0C}"/>
              </a:ext>
            </a:extLst>
          </p:cNvPr>
          <p:cNvSpPr/>
          <p:nvPr/>
        </p:nvSpPr>
        <p:spPr>
          <a:xfrm>
            <a:off x="10225394" y="348273"/>
            <a:ext cx="1709727" cy="1988256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E99487-A935-DD1C-E411-9B51DB570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8873" y="677967"/>
            <a:ext cx="1620090" cy="1240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FC01DE-244C-E1C4-166B-9F33F9A28F6B}"/>
              </a:ext>
            </a:extLst>
          </p:cNvPr>
          <p:cNvSpPr txBox="1"/>
          <p:nvPr/>
        </p:nvSpPr>
        <p:spPr>
          <a:xfrm>
            <a:off x="10764395" y="348272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7F13BB-B472-0529-AAA9-9E5D6826AE55}"/>
              </a:ext>
            </a:extLst>
          </p:cNvPr>
          <p:cNvSpPr/>
          <p:nvPr/>
        </p:nvSpPr>
        <p:spPr>
          <a:xfrm>
            <a:off x="5405309" y="364187"/>
            <a:ext cx="1583788" cy="1984977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EC08DC-1145-60D1-36C2-A32BC1EB6F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4198" y="645745"/>
            <a:ext cx="1398314" cy="5300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AB78B3-AB89-F4F8-E260-108A7460A242}"/>
              </a:ext>
            </a:extLst>
          </p:cNvPr>
          <p:cNvSpPr txBox="1"/>
          <p:nvPr/>
        </p:nvSpPr>
        <p:spPr>
          <a:xfrm>
            <a:off x="5753504" y="360717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E89EC0-7EBC-4FB2-BB87-FF2009F5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28" y="1270382"/>
            <a:ext cx="1069899" cy="10698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743FB1-382F-F8E2-7489-ACB27841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260" y="1266629"/>
            <a:ext cx="1069899" cy="10698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4B6318-DB6D-2BA3-A17E-1D69A4990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034" y="1257936"/>
            <a:ext cx="1069899" cy="10698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E9B411-F792-7938-1201-B20357635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396" y="1258366"/>
            <a:ext cx="1069899" cy="1069899"/>
          </a:xfrm>
          <a:prstGeom prst="rect">
            <a:avLst/>
          </a:prstGeom>
        </p:spPr>
      </p:pic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DE179A3-DBCA-6B2A-F19B-84F206FAF4DC}"/>
              </a:ext>
            </a:extLst>
          </p:cNvPr>
          <p:cNvCxnSpPr>
            <a:cxnSpLocks/>
            <a:stCxn id="2" idx="0"/>
            <a:endCxn id="28" idx="0"/>
          </p:cNvCxnSpPr>
          <p:nvPr/>
        </p:nvCxnSpPr>
        <p:spPr>
          <a:xfrm rot="16200000" flipH="1">
            <a:off x="3589325" y="-2243690"/>
            <a:ext cx="97126" cy="5118629"/>
          </a:xfrm>
          <a:prstGeom prst="curvedConnector3">
            <a:avLst>
              <a:gd name="adj1" fmla="val -235364"/>
            </a:avLst>
          </a:prstGeom>
          <a:ln w="222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43B36F1-09F0-CEA0-FB13-1B19C3A67C99}"/>
              </a:ext>
            </a:extLst>
          </p:cNvPr>
          <p:cNvCxnSpPr>
            <a:cxnSpLocks/>
            <a:stCxn id="3" idx="0"/>
            <a:endCxn id="30" idx="0"/>
          </p:cNvCxnSpPr>
          <p:nvPr/>
        </p:nvCxnSpPr>
        <p:spPr>
          <a:xfrm rot="16200000" flipH="1">
            <a:off x="4920130" y="-2528948"/>
            <a:ext cx="118009" cy="5661324"/>
          </a:xfrm>
          <a:prstGeom prst="curvedConnector3">
            <a:avLst>
              <a:gd name="adj1" fmla="val -193714"/>
            </a:avLst>
          </a:prstGeom>
          <a:ln w="22225">
            <a:solidFill>
              <a:srgbClr val="8502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560B4483-D987-F3EC-B96F-1F0576D4D47C}"/>
              </a:ext>
            </a:extLst>
          </p:cNvPr>
          <p:cNvCxnSpPr>
            <a:cxnSpLocks/>
            <a:stCxn id="5" idx="0"/>
            <a:endCxn id="31" idx="0"/>
          </p:cNvCxnSpPr>
          <p:nvPr/>
        </p:nvCxnSpPr>
        <p:spPr>
          <a:xfrm rot="16200000" flipH="1">
            <a:off x="6796501" y="-2265521"/>
            <a:ext cx="105564" cy="5122024"/>
          </a:xfrm>
          <a:prstGeom prst="curvedConnector3">
            <a:avLst>
              <a:gd name="adj1" fmla="val -216551"/>
            </a:avLst>
          </a:prstGeom>
          <a:ln w="2222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AEA51905-5148-38B9-9A98-CF89AB45DB3E}"/>
              </a:ext>
            </a:extLst>
          </p:cNvPr>
          <p:cNvCxnSpPr>
            <a:cxnSpLocks/>
            <a:stCxn id="4" idx="0"/>
            <a:endCxn id="29" idx="0"/>
          </p:cNvCxnSpPr>
          <p:nvPr/>
        </p:nvCxnSpPr>
        <p:spPr>
          <a:xfrm rot="16200000" flipH="1">
            <a:off x="7096533" y="-3635452"/>
            <a:ext cx="105564" cy="7861886"/>
          </a:xfrm>
          <a:prstGeom prst="curvedConnector3">
            <a:avLst>
              <a:gd name="adj1" fmla="val -216551"/>
            </a:avLst>
          </a:prstGeom>
          <a:ln w="22225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B690EEF-A183-65F7-DD77-346BFF9B8228}"/>
              </a:ext>
            </a:extLst>
          </p:cNvPr>
          <p:cNvSpPr txBox="1"/>
          <p:nvPr/>
        </p:nvSpPr>
        <p:spPr>
          <a:xfrm rot="16200000">
            <a:off x="-201503" y="1200958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EFFUSION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D5181BA-201E-D578-505F-F31B6C384A34}"/>
              </a:ext>
            </a:extLst>
          </p:cNvPr>
          <p:cNvSpPr txBox="1"/>
          <p:nvPr/>
        </p:nvSpPr>
        <p:spPr>
          <a:xfrm>
            <a:off x="11392647" y="130339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</p:spTree>
    <p:extLst>
      <p:ext uri="{BB962C8B-B14F-4D97-AF65-F5344CB8AC3E}">
        <p14:creationId xmlns:p14="http://schemas.microsoft.com/office/powerpoint/2010/main" val="211501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576" idx="3"/>
          </p:cNvCxnSpPr>
          <p:nvPr/>
        </p:nvCxnSpPr>
        <p:spPr>
          <a:xfrm>
            <a:off x="4840089" y="2908019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F5BDD38C-5963-286F-B917-C9CD6F7B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00" y="3204861"/>
            <a:ext cx="177050" cy="177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F0FB58A-A721-0E48-BF6E-D2A6150D8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66275">
            <a:off x="2504378" y="2614240"/>
            <a:ext cx="461900" cy="1639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E5BAA63-C120-BFB0-439B-442CBC0FA7DD}"/>
              </a:ext>
            </a:extLst>
          </p:cNvPr>
          <p:cNvGrpSpPr/>
          <p:nvPr/>
        </p:nvGrpSpPr>
        <p:grpSpPr>
          <a:xfrm>
            <a:off x="2891242" y="2754617"/>
            <a:ext cx="910688" cy="313744"/>
            <a:chOff x="4730402" y="2695695"/>
            <a:chExt cx="910688" cy="313744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76DC8479-F38E-86F7-33F4-4563BD28C1DE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561D49A-DBB7-A350-051C-38B91A75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576" name="Rounded Rectangle 575">
            <a:extLst>
              <a:ext uri="{FF2B5EF4-FFF2-40B4-BE49-F238E27FC236}">
                <a16:creationId xmlns:a16="http://schemas.microsoft.com/office/drawing/2014/main" id="{B5599034-65DA-89DD-291C-0134DB37FF84}"/>
              </a:ext>
            </a:extLst>
          </p:cNvPr>
          <p:cNvSpPr/>
          <p:nvPr/>
        </p:nvSpPr>
        <p:spPr>
          <a:xfrm>
            <a:off x="4023207" y="2751147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2B6BF327-2E1E-A1C5-3724-4FE9B0744748}"/>
              </a:ext>
            </a:extLst>
          </p:cNvPr>
          <p:cNvCxnSpPr>
            <a:cxnSpLocks/>
            <a:stCxn id="118" idx="3"/>
            <a:endCxn id="576" idx="1"/>
          </p:cNvCxnSpPr>
          <p:nvPr/>
        </p:nvCxnSpPr>
        <p:spPr>
          <a:xfrm flipV="1">
            <a:off x="3801930" y="2908019"/>
            <a:ext cx="221277" cy="3470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2" name="Picture 581">
            <a:extLst>
              <a:ext uri="{FF2B5EF4-FFF2-40B4-BE49-F238E27FC236}">
                <a16:creationId xmlns:a16="http://schemas.microsoft.com/office/drawing/2014/main" id="{39C669F1-E3A3-102F-7015-C16BEB2A4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35" y="2793719"/>
            <a:ext cx="690769" cy="228600"/>
          </a:xfrm>
          <a:prstGeom prst="rect">
            <a:avLst/>
          </a:prstGeom>
        </p:spPr>
      </p:pic>
      <p:pic>
        <p:nvPicPr>
          <p:cNvPr id="591" name="Picture 590">
            <a:extLst>
              <a:ext uri="{FF2B5EF4-FFF2-40B4-BE49-F238E27FC236}">
                <a16:creationId xmlns:a16="http://schemas.microsoft.com/office/drawing/2014/main" id="{C53BEC85-F208-62CD-6159-DB6384557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0071" y="2925376"/>
            <a:ext cx="330030" cy="33113"/>
          </a:xfrm>
          <a:prstGeom prst="rect">
            <a:avLst/>
          </a:prstGeom>
        </p:spPr>
      </p:pic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91630875-C6F1-5F4B-1883-5157A1368665}"/>
              </a:ext>
            </a:extLst>
          </p:cNvPr>
          <p:cNvCxnSpPr>
            <a:cxnSpLocks/>
            <a:stCxn id="623" idx="3"/>
            <a:endCxn id="453" idx="2"/>
          </p:cNvCxnSpPr>
          <p:nvPr/>
        </p:nvCxnSpPr>
        <p:spPr>
          <a:xfrm flipV="1">
            <a:off x="8406667" y="2927245"/>
            <a:ext cx="184770" cy="98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1" name="Rounded Rectangle 620">
            <a:extLst>
              <a:ext uri="{FF2B5EF4-FFF2-40B4-BE49-F238E27FC236}">
                <a16:creationId xmlns:a16="http://schemas.microsoft.com/office/drawing/2014/main" id="{284E17F7-067C-6AD5-434D-4A4EC859DF10}"/>
              </a:ext>
            </a:extLst>
          </p:cNvPr>
          <p:cNvSpPr/>
          <p:nvPr/>
        </p:nvSpPr>
        <p:spPr>
          <a:xfrm>
            <a:off x="6387659" y="2773970"/>
            <a:ext cx="910688" cy="313744"/>
          </a:xfrm>
          <a:prstGeom prst="roundRect">
            <a:avLst>
              <a:gd name="adj" fmla="val 9288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BEB9F5B-027F-E6DC-01AA-7735AB2BAF63}"/>
              </a:ext>
            </a:extLst>
          </p:cNvPr>
          <p:cNvCxnSpPr>
            <a:cxnSpLocks/>
            <a:stCxn id="621" idx="3"/>
            <a:endCxn id="623" idx="1"/>
          </p:cNvCxnSpPr>
          <p:nvPr/>
        </p:nvCxnSpPr>
        <p:spPr>
          <a:xfrm flipV="1">
            <a:off x="7298347" y="2928227"/>
            <a:ext cx="291438" cy="2615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Rounded Rectangle 628">
            <a:extLst>
              <a:ext uri="{FF2B5EF4-FFF2-40B4-BE49-F238E27FC236}">
                <a16:creationId xmlns:a16="http://schemas.microsoft.com/office/drawing/2014/main" id="{808FC5C9-CD2B-279F-4A9B-D5BBF8EC96E5}"/>
              </a:ext>
            </a:extLst>
          </p:cNvPr>
          <p:cNvSpPr/>
          <p:nvPr/>
        </p:nvSpPr>
        <p:spPr>
          <a:xfrm>
            <a:off x="7738929" y="3462242"/>
            <a:ext cx="1119586" cy="3137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6AD5A153-9D86-EE01-4D7A-5C6BFB37899A}"/>
              </a:ext>
            </a:extLst>
          </p:cNvPr>
          <p:cNvGrpSpPr/>
          <p:nvPr/>
        </p:nvGrpSpPr>
        <p:grpSpPr>
          <a:xfrm>
            <a:off x="6401782" y="3281271"/>
            <a:ext cx="1337150" cy="674085"/>
            <a:chOff x="7852707" y="3368806"/>
            <a:chExt cx="853049" cy="436106"/>
          </a:xfrm>
        </p:grpSpPr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589C98BB-1FDD-CB3F-6717-D25586308B55}"/>
                </a:ext>
              </a:extLst>
            </p:cNvPr>
            <p:cNvGrpSpPr/>
            <p:nvPr/>
          </p:nvGrpSpPr>
          <p:grpSpPr>
            <a:xfrm>
              <a:off x="7852707" y="3368806"/>
              <a:ext cx="665213" cy="435606"/>
              <a:chOff x="3503448" y="1797305"/>
              <a:chExt cx="1003264" cy="800868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608" name="Rounded Rectangle 607">
                <a:extLst>
                  <a:ext uri="{FF2B5EF4-FFF2-40B4-BE49-F238E27FC236}">
                    <a16:creationId xmlns:a16="http://schemas.microsoft.com/office/drawing/2014/main" id="{F3C25D6A-71C7-0D4D-A529-B386EE4C5BA4}"/>
                  </a:ext>
                </a:extLst>
              </p:cNvPr>
              <p:cNvSpPr/>
              <p:nvPr/>
            </p:nvSpPr>
            <p:spPr>
              <a:xfrm>
                <a:off x="3503448" y="1797305"/>
                <a:ext cx="1003264" cy="800868"/>
              </a:xfrm>
              <a:prstGeom prst="roundRect">
                <a:avLst/>
              </a:prstGeom>
              <a:grpFill/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9" name="Graphic 608">
                <a:extLst>
                  <a:ext uri="{FF2B5EF4-FFF2-40B4-BE49-F238E27FC236}">
                    <a16:creationId xmlns:a16="http://schemas.microsoft.com/office/drawing/2014/main" id="{44F5B548-871A-D55A-5D90-BF2F17611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35583" y="2100619"/>
                <a:ext cx="440581" cy="481957"/>
              </a:xfrm>
              <a:prstGeom prst="rect">
                <a:avLst/>
              </a:prstGeom>
            </p:spPr>
          </p:pic>
        </p:grpSp>
        <p:cxnSp>
          <p:nvCxnSpPr>
            <p:cNvPr id="627" name="Straight Arrow Connector 626">
              <a:extLst>
                <a:ext uri="{FF2B5EF4-FFF2-40B4-BE49-F238E27FC236}">
                  <a16:creationId xmlns:a16="http://schemas.microsoft.com/office/drawing/2014/main" id="{45AC76FE-10A3-4FFD-C84B-7BECE8537362}"/>
                </a:ext>
              </a:extLst>
            </p:cNvPr>
            <p:cNvCxnSpPr>
              <a:cxnSpLocks/>
              <a:stCxn id="608" idx="3"/>
              <a:endCxn id="629" idx="1"/>
            </p:cNvCxnSpPr>
            <p:nvPr/>
          </p:nvCxnSpPr>
          <p:spPr>
            <a:xfrm>
              <a:off x="8517920" y="3586609"/>
              <a:ext cx="187836" cy="76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1" name="Graphic 630">
              <a:extLst>
                <a:ext uri="{FF2B5EF4-FFF2-40B4-BE49-F238E27FC236}">
                  <a16:creationId xmlns:a16="http://schemas.microsoft.com/office/drawing/2014/main" id="{12632D21-DA7F-F01F-C6BC-289AB0F9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03813" y="3512151"/>
              <a:ext cx="324984" cy="292761"/>
            </a:xfrm>
            <a:prstGeom prst="rect">
              <a:avLst/>
            </a:prstGeom>
          </p:spPr>
        </p:pic>
      </p:grpSp>
      <p:pic>
        <p:nvPicPr>
          <p:cNvPr id="633" name="Picture 632">
            <a:extLst>
              <a:ext uri="{FF2B5EF4-FFF2-40B4-BE49-F238E27FC236}">
                <a16:creationId xmlns:a16="http://schemas.microsoft.com/office/drawing/2014/main" id="{1CE0A5A6-73AA-C107-CF1C-71A92B955B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3290" y="5798540"/>
            <a:ext cx="222683" cy="164592"/>
          </a:xfrm>
          <a:prstGeom prst="rect">
            <a:avLst/>
          </a:pr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0C64B902-EE48-4F10-80AB-8E686EC3B0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144638">
            <a:off x="9413079" y="5485997"/>
            <a:ext cx="513140" cy="164592"/>
          </a:xfrm>
          <a:prstGeom prst="rect">
            <a:avLst/>
          </a:prstGeom>
        </p:spPr>
      </p:pic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033E67AE-07FB-3884-DBB7-4645C746D54F}"/>
              </a:ext>
            </a:extLst>
          </p:cNvPr>
          <p:cNvCxnSpPr>
            <a:cxnSpLocks/>
            <a:stCxn id="387" idx="3"/>
          </p:cNvCxnSpPr>
          <p:nvPr/>
        </p:nvCxnSpPr>
        <p:spPr>
          <a:xfrm>
            <a:off x="1307033" y="2871987"/>
            <a:ext cx="233950" cy="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96BFE0B9-8D4D-F45F-10E6-5C2AB76203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945" y="2519943"/>
            <a:ext cx="704088" cy="7040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E5FB2F-766F-7C79-494C-5B37F66807B5}"/>
              </a:ext>
            </a:extLst>
          </p:cNvPr>
          <p:cNvGrpSpPr/>
          <p:nvPr/>
        </p:nvGrpSpPr>
        <p:grpSpPr>
          <a:xfrm>
            <a:off x="3029817" y="3272842"/>
            <a:ext cx="985980" cy="678016"/>
            <a:chOff x="3503448" y="1797305"/>
            <a:chExt cx="1003264" cy="80086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62A103F-AE14-F5A2-359E-8652614157E0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EBE797F-024E-2EBB-2BF6-34A26F19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7ADD23-A100-4FF7-DD83-800DF44957FE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4015797" y="3611850"/>
            <a:ext cx="27343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951999E-427B-54DC-CE10-16B2917101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6093" y="3314148"/>
            <a:ext cx="831995" cy="184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A0BE9-5D65-0B81-5712-19349B66B61A}"/>
              </a:ext>
            </a:extLst>
          </p:cNvPr>
          <p:cNvGrpSpPr/>
          <p:nvPr/>
        </p:nvGrpSpPr>
        <p:grpSpPr>
          <a:xfrm>
            <a:off x="4289230" y="3454978"/>
            <a:ext cx="1119586" cy="313744"/>
            <a:chOff x="4667965" y="1572932"/>
            <a:chExt cx="1119586" cy="31374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0035E61-86CB-57B6-5B6B-77D25C99764F}"/>
                </a:ext>
              </a:extLst>
            </p:cNvPr>
            <p:cNvSpPr/>
            <p:nvPr/>
          </p:nvSpPr>
          <p:spPr>
            <a:xfrm>
              <a:off x="4667965" y="1572932"/>
              <a:ext cx="1119586" cy="3137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956982-BAB8-D670-2969-2F9A567CB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37711" y="1619150"/>
              <a:ext cx="1019175" cy="228600"/>
            </a:xfrm>
            <a:prstGeom prst="rect">
              <a:avLst/>
            </a:prstGeom>
          </p:spPr>
        </p:pic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70D6682-0D6A-19F0-BF53-F38335B65032}"/>
              </a:ext>
            </a:extLst>
          </p:cNvPr>
          <p:cNvCxnSpPr>
            <a:cxnSpLocks/>
            <a:stCxn id="48" idx="3"/>
            <a:endCxn id="7" idx="1"/>
          </p:cNvCxnSpPr>
          <p:nvPr/>
        </p:nvCxnSpPr>
        <p:spPr>
          <a:xfrm>
            <a:off x="2489495" y="2903484"/>
            <a:ext cx="540322" cy="70836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444A2A5-AF2C-0471-2DF0-3C2954D4AE96}"/>
              </a:ext>
            </a:extLst>
          </p:cNvPr>
          <p:cNvGrpSpPr/>
          <p:nvPr/>
        </p:nvGrpSpPr>
        <p:grpSpPr>
          <a:xfrm>
            <a:off x="1540621" y="2595492"/>
            <a:ext cx="948874" cy="615986"/>
            <a:chOff x="1319513" y="5260929"/>
            <a:chExt cx="948874" cy="6159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7341A08-2BFB-C505-5380-9870146A31C2}"/>
                </a:ext>
              </a:extLst>
            </p:cNvPr>
            <p:cNvGrpSpPr/>
            <p:nvPr/>
          </p:nvGrpSpPr>
          <p:grpSpPr>
            <a:xfrm>
              <a:off x="1319513" y="5260929"/>
              <a:ext cx="948874" cy="615986"/>
              <a:chOff x="2994968" y="1897155"/>
              <a:chExt cx="948874" cy="615986"/>
            </a:xfrm>
          </p:grpSpPr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25215447-6F40-E6D0-B5AA-A28F28AF4AF8}"/>
                  </a:ext>
                </a:extLst>
              </p:cNvPr>
              <p:cNvSpPr/>
              <p:nvPr/>
            </p:nvSpPr>
            <p:spPr>
              <a:xfrm rot="5400000">
                <a:off x="3072929" y="1819194"/>
                <a:ext cx="615986" cy="771908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D7A01A-8F2C-3EFC-A6C8-7F569C379825}"/>
                  </a:ext>
                </a:extLst>
              </p:cNvPr>
              <p:cNvSpPr/>
              <p:nvPr/>
            </p:nvSpPr>
            <p:spPr>
              <a:xfrm>
                <a:off x="3760781" y="2024196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EB168B9B-8F91-793F-D487-85C1141EF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3349" y="2139315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9A95877-8E32-FCE9-5260-1A451FBA9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9407" y="5433585"/>
              <a:ext cx="603504" cy="201168"/>
            </a:xfrm>
            <a:prstGeom prst="rect">
              <a:avLst/>
            </a:prstGeom>
          </p:spPr>
        </p:pic>
      </p:grpSp>
      <p:cxnSp>
        <p:nvCxnSpPr>
          <p:cNvPr id="463" name="Curved Connector 462">
            <a:extLst>
              <a:ext uri="{FF2B5EF4-FFF2-40B4-BE49-F238E27FC236}">
                <a16:creationId xmlns:a16="http://schemas.microsoft.com/office/drawing/2014/main" id="{8CC9C319-0ABC-C254-651B-148730C31620}"/>
              </a:ext>
            </a:extLst>
          </p:cNvPr>
          <p:cNvCxnSpPr>
            <a:cxnSpLocks/>
            <a:stCxn id="62" idx="3"/>
            <a:endCxn id="608" idx="1"/>
          </p:cNvCxnSpPr>
          <p:nvPr/>
        </p:nvCxnSpPr>
        <p:spPr>
          <a:xfrm>
            <a:off x="5948326" y="2919910"/>
            <a:ext cx="453457" cy="6980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9AE39818-4798-7317-8F33-98E08E7E4BB6}"/>
              </a:ext>
            </a:extLst>
          </p:cNvPr>
          <p:cNvCxnSpPr>
            <a:cxnSpLocks/>
            <a:stCxn id="48" idx="3"/>
            <a:endCxn id="118" idx="1"/>
          </p:cNvCxnSpPr>
          <p:nvPr/>
        </p:nvCxnSpPr>
        <p:spPr>
          <a:xfrm>
            <a:off x="2489495" y="2903484"/>
            <a:ext cx="401747" cy="800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FF5A5155-1EF6-8760-C3CF-6E78C9C381C4}"/>
              </a:ext>
            </a:extLst>
          </p:cNvPr>
          <p:cNvGrpSpPr/>
          <p:nvPr/>
        </p:nvGrpSpPr>
        <p:grpSpPr>
          <a:xfrm>
            <a:off x="4999452" y="2611918"/>
            <a:ext cx="948874" cy="615986"/>
            <a:chOff x="3268553" y="4450499"/>
            <a:chExt cx="948874" cy="61598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A1F1091-8620-D429-3A83-8F100DB3747D}"/>
                </a:ext>
              </a:extLst>
            </p:cNvPr>
            <p:cNvGrpSpPr/>
            <p:nvPr/>
          </p:nvGrpSpPr>
          <p:grpSpPr>
            <a:xfrm>
              <a:off x="3268553" y="4450499"/>
              <a:ext cx="948874" cy="615986"/>
              <a:chOff x="2994968" y="1897155"/>
              <a:chExt cx="948874" cy="615986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79E4B5C4-3B4A-A68D-D62B-80DF4819912C}"/>
                  </a:ext>
                </a:extLst>
              </p:cNvPr>
              <p:cNvSpPr/>
              <p:nvPr/>
            </p:nvSpPr>
            <p:spPr>
              <a:xfrm rot="5400000">
                <a:off x="3072929" y="1819194"/>
                <a:ext cx="615986" cy="771908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C46EBF9-669D-0494-76CE-07684AB58C6E}"/>
                  </a:ext>
                </a:extLst>
              </p:cNvPr>
              <p:cNvSpPr/>
              <p:nvPr/>
            </p:nvSpPr>
            <p:spPr>
              <a:xfrm>
                <a:off x="3760781" y="2024196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89C2F05-54E1-9BA2-026B-BC8C03816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3349" y="2139315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A7378B9-A96A-EFAA-1D0C-8CC739A5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360895" y="4655481"/>
              <a:ext cx="603504" cy="201168"/>
            </a:xfrm>
            <a:prstGeom prst="rect">
              <a:avLst/>
            </a:prstGeom>
          </p:spPr>
        </p:pic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E1A4CB2B-B427-362A-12B0-ADA636D70F84}"/>
              </a:ext>
            </a:extLst>
          </p:cNvPr>
          <p:cNvGrpSpPr/>
          <p:nvPr/>
        </p:nvGrpSpPr>
        <p:grpSpPr>
          <a:xfrm>
            <a:off x="3140289" y="5147898"/>
            <a:ext cx="1101309" cy="615986"/>
            <a:chOff x="3151794" y="5412448"/>
            <a:chExt cx="1101309" cy="615986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A81419E0-D975-9C67-9738-A8441294909D}"/>
                </a:ext>
              </a:extLst>
            </p:cNvPr>
            <p:cNvGrpSpPr/>
            <p:nvPr/>
          </p:nvGrpSpPr>
          <p:grpSpPr>
            <a:xfrm>
              <a:off x="3151794" y="5412448"/>
              <a:ext cx="1101309" cy="615986"/>
              <a:chOff x="2842533" y="1897155"/>
              <a:chExt cx="1101309" cy="615986"/>
            </a:xfrm>
          </p:grpSpPr>
          <p:sp>
            <p:nvSpPr>
              <p:cNvPr id="449" name="Trapezoid 448">
                <a:extLst>
                  <a:ext uri="{FF2B5EF4-FFF2-40B4-BE49-F238E27FC236}">
                    <a16:creationId xmlns:a16="http://schemas.microsoft.com/office/drawing/2014/main" id="{65D305B2-6B71-8E4C-F03D-739C561ED6C6}"/>
                  </a:ext>
                </a:extLst>
              </p:cNvPr>
              <p:cNvSpPr/>
              <p:nvPr/>
            </p:nvSpPr>
            <p:spPr>
              <a:xfrm rot="5400000">
                <a:off x="2996712" y="1742976"/>
                <a:ext cx="615986" cy="924344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AD70D3AC-E838-084A-27FF-1DEEDB189061}"/>
                  </a:ext>
                </a:extLst>
              </p:cNvPr>
              <p:cNvSpPr/>
              <p:nvPr/>
            </p:nvSpPr>
            <p:spPr>
              <a:xfrm>
                <a:off x="3760781" y="2024196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1" name="Picture 450">
                <a:extLst>
                  <a:ext uri="{FF2B5EF4-FFF2-40B4-BE49-F238E27FC236}">
                    <a16:creationId xmlns:a16="http://schemas.microsoft.com/office/drawing/2014/main" id="{2705A83B-3D49-2EA4-5E46-C9A8F6246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3349" y="2139315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9898AA2-A6B2-4D53-B644-482AF1FE8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07179" y="5592828"/>
              <a:ext cx="823831" cy="201168"/>
            </a:xfrm>
            <a:prstGeom prst="rect">
              <a:avLst/>
            </a:prstGeom>
          </p:spPr>
        </p:pic>
      </p:grp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7DB02196-1ABC-1CA7-6C65-0ED62766BCED}"/>
              </a:ext>
            </a:extLst>
          </p:cNvPr>
          <p:cNvCxnSpPr>
            <a:cxnSpLocks/>
            <a:stCxn id="62" idx="3"/>
            <a:endCxn id="621" idx="1"/>
          </p:cNvCxnSpPr>
          <p:nvPr/>
        </p:nvCxnSpPr>
        <p:spPr>
          <a:xfrm>
            <a:off x="5948326" y="2919910"/>
            <a:ext cx="439333" cy="109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2" name="Picture 491">
            <a:extLst>
              <a:ext uri="{FF2B5EF4-FFF2-40B4-BE49-F238E27FC236}">
                <a16:creationId xmlns:a16="http://schemas.microsoft.com/office/drawing/2014/main" id="{80CC6D1B-4DD9-F3D3-6E45-4D8F4206EBE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547" y="3319958"/>
            <a:ext cx="825190" cy="182880"/>
          </a:xfrm>
          <a:prstGeom prst="rect">
            <a:avLst/>
          </a:prstGeom>
        </p:spPr>
      </p:pic>
      <p:pic>
        <p:nvPicPr>
          <p:cNvPr id="495" name="Picture 494">
            <a:extLst>
              <a:ext uri="{FF2B5EF4-FFF2-40B4-BE49-F238E27FC236}">
                <a16:creationId xmlns:a16="http://schemas.microsoft.com/office/drawing/2014/main" id="{E03E6716-4513-93F8-4E93-A04D0798043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7723" y="3133513"/>
            <a:ext cx="179001" cy="173736"/>
          </a:xfrm>
          <a:prstGeom prst="rect">
            <a:avLst/>
          </a:prstGeom>
        </p:spPr>
      </p:pic>
      <p:pic>
        <p:nvPicPr>
          <p:cNvPr id="497" name="Picture 496">
            <a:extLst>
              <a:ext uri="{FF2B5EF4-FFF2-40B4-BE49-F238E27FC236}">
                <a16:creationId xmlns:a16="http://schemas.microsoft.com/office/drawing/2014/main" id="{3A5E6BA0-28FE-5E38-A139-80F8FC257A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65039" y="4728798"/>
            <a:ext cx="179001" cy="173736"/>
          </a:xfrm>
          <a:prstGeom prst="rect">
            <a:avLst/>
          </a:prstGeom>
        </p:spPr>
      </p:pic>
      <p:pic>
        <p:nvPicPr>
          <p:cNvPr id="498" name="Picture 497">
            <a:extLst>
              <a:ext uri="{FF2B5EF4-FFF2-40B4-BE49-F238E27FC236}">
                <a16:creationId xmlns:a16="http://schemas.microsoft.com/office/drawing/2014/main" id="{F4FD12A3-2A71-3703-76E5-389391A321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12361" y="4728798"/>
            <a:ext cx="494884" cy="173736"/>
          </a:xfrm>
          <a:prstGeom prst="rect">
            <a:avLst/>
          </a:prstGeom>
        </p:spPr>
      </p:pic>
      <p:pic>
        <p:nvPicPr>
          <p:cNvPr id="499" name="Picture 498">
            <a:extLst>
              <a:ext uri="{FF2B5EF4-FFF2-40B4-BE49-F238E27FC236}">
                <a16:creationId xmlns:a16="http://schemas.microsoft.com/office/drawing/2014/main" id="{BA6B7C7F-2841-D972-B84F-5BD75818E5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172604">
            <a:off x="6004458" y="2603960"/>
            <a:ext cx="494884" cy="173736"/>
          </a:xfrm>
          <a:prstGeom prst="rect">
            <a:avLst/>
          </a:prstGeom>
        </p:spPr>
      </p:pic>
      <p:pic>
        <p:nvPicPr>
          <p:cNvPr id="500" name="Picture 499">
            <a:extLst>
              <a:ext uri="{FF2B5EF4-FFF2-40B4-BE49-F238E27FC236}">
                <a16:creationId xmlns:a16="http://schemas.microsoft.com/office/drawing/2014/main" id="{9A1AB4AD-B678-75D3-7835-48F00E7D5D0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69816" y="3501196"/>
            <a:ext cx="928991" cy="228600"/>
          </a:xfrm>
          <a:prstGeom prst="rect">
            <a:avLst/>
          </a:prstGeom>
        </p:spPr>
      </p:pic>
      <p:pic>
        <p:nvPicPr>
          <p:cNvPr id="505" name="Picture 504">
            <a:extLst>
              <a:ext uri="{FF2B5EF4-FFF2-40B4-BE49-F238E27FC236}">
                <a16:creationId xmlns:a16="http://schemas.microsoft.com/office/drawing/2014/main" id="{27F09C48-7C50-ED6F-827A-55687F14F9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19693" y="634180"/>
            <a:ext cx="2425700" cy="596900"/>
          </a:xfrm>
          <a:prstGeom prst="rect">
            <a:avLst/>
          </a:prstGeom>
        </p:spPr>
      </p:pic>
      <p:pic>
        <p:nvPicPr>
          <p:cNvPr id="510" name="Picture 509">
            <a:extLst>
              <a:ext uri="{FF2B5EF4-FFF2-40B4-BE49-F238E27FC236}">
                <a16:creationId xmlns:a16="http://schemas.microsoft.com/office/drawing/2014/main" id="{8EEB3BCF-2FE7-EB15-A7B6-E9AB926A7F4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38256" y="2841213"/>
            <a:ext cx="798271" cy="16459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67EDBD73-0E58-2860-4E59-65AE9D841F35}"/>
              </a:ext>
            </a:extLst>
          </p:cNvPr>
          <p:cNvGrpSpPr/>
          <p:nvPr/>
        </p:nvGrpSpPr>
        <p:grpSpPr>
          <a:xfrm>
            <a:off x="7589785" y="2771355"/>
            <a:ext cx="816882" cy="313744"/>
            <a:chOff x="9212168" y="2770041"/>
            <a:chExt cx="816882" cy="313744"/>
          </a:xfrm>
        </p:grpSpPr>
        <p:sp>
          <p:nvSpPr>
            <p:cNvPr id="623" name="Rounded Rectangle 622">
              <a:extLst>
                <a:ext uri="{FF2B5EF4-FFF2-40B4-BE49-F238E27FC236}">
                  <a16:creationId xmlns:a16="http://schemas.microsoft.com/office/drawing/2014/main" id="{E5EFA4E7-9149-F944-2647-C98AFB6E04D9}"/>
                </a:ext>
              </a:extLst>
            </p:cNvPr>
            <p:cNvSpPr/>
            <p:nvPr/>
          </p:nvSpPr>
          <p:spPr>
            <a:xfrm>
              <a:off x="9212168" y="2770041"/>
              <a:ext cx="816882" cy="31374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4BED50A-3F9B-F204-FB7F-827B45E99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275224" y="2811556"/>
              <a:ext cx="690770" cy="2286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83B20C2-B4F6-26BE-05BD-4822D8722C15}"/>
              </a:ext>
            </a:extLst>
          </p:cNvPr>
          <p:cNvGrpSpPr/>
          <p:nvPr/>
        </p:nvGrpSpPr>
        <p:grpSpPr>
          <a:xfrm>
            <a:off x="8591437" y="2619252"/>
            <a:ext cx="948874" cy="615986"/>
            <a:chOff x="10189638" y="2588175"/>
            <a:chExt cx="948874" cy="615986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3B59A06-57D2-0F99-45EA-FD8884620A2E}"/>
                </a:ext>
              </a:extLst>
            </p:cNvPr>
            <p:cNvGrpSpPr/>
            <p:nvPr/>
          </p:nvGrpSpPr>
          <p:grpSpPr>
            <a:xfrm>
              <a:off x="10189638" y="2588175"/>
              <a:ext cx="948874" cy="615986"/>
              <a:chOff x="2994968" y="1897155"/>
              <a:chExt cx="948874" cy="615986"/>
            </a:xfrm>
          </p:grpSpPr>
          <p:sp>
            <p:nvSpPr>
              <p:cNvPr id="453" name="Trapezoid 452">
                <a:extLst>
                  <a:ext uri="{FF2B5EF4-FFF2-40B4-BE49-F238E27FC236}">
                    <a16:creationId xmlns:a16="http://schemas.microsoft.com/office/drawing/2014/main" id="{8E800304-6704-E193-2962-93C7A57EB6EA}"/>
                  </a:ext>
                </a:extLst>
              </p:cNvPr>
              <p:cNvSpPr/>
              <p:nvPr/>
            </p:nvSpPr>
            <p:spPr>
              <a:xfrm rot="5400000">
                <a:off x="3072929" y="1819194"/>
                <a:ext cx="615986" cy="771908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3C511C12-E552-116F-C8D7-F5CE986C23F5}"/>
                  </a:ext>
                </a:extLst>
              </p:cNvPr>
              <p:cNvSpPr/>
              <p:nvPr/>
            </p:nvSpPr>
            <p:spPr>
              <a:xfrm>
                <a:off x="3760781" y="2024196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5" name="Picture 454">
                <a:extLst>
                  <a:ext uri="{FF2B5EF4-FFF2-40B4-BE49-F238E27FC236}">
                    <a16:creationId xmlns:a16="http://schemas.microsoft.com/office/drawing/2014/main" id="{E79B35A3-AD71-68CB-D3AB-046CAB052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3349" y="2139315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DFA89DB-9571-8D8A-60A5-0FF1F141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280387" y="2774324"/>
              <a:ext cx="603504" cy="201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712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E653EF-B22D-7A30-A3A2-9B9CC02640CF}"/>
              </a:ext>
            </a:extLst>
          </p:cNvPr>
          <p:cNvSpPr/>
          <p:nvPr/>
        </p:nvSpPr>
        <p:spPr>
          <a:xfrm>
            <a:off x="3770656" y="72700"/>
            <a:ext cx="4655714" cy="2401678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FD2F0D-8F0C-295D-1881-E7BD8C7EAE05}"/>
              </a:ext>
            </a:extLst>
          </p:cNvPr>
          <p:cNvSpPr/>
          <p:nvPr/>
        </p:nvSpPr>
        <p:spPr>
          <a:xfrm>
            <a:off x="3856298" y="987900"/>
            <a:ext cx="4479403" cy="1486478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56EBC-1531-4912-4184-FBAAB52C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438" y="1371599"/>
            <a:ext cx="1069899" cy="1069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A77C6-0205-2730-D6C5-0B332859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337" y="1371599"/>
            <a:ext cx="1069899" cy="106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7B3B7-CA3E-12D6-3D83-96357306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236" y="1371598"/>
            <a:ext cx="1069899" cy="106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39583-955B-E550-7F06-E7D0D7A10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135" y="1371598"/>
            <a:ext cx="1069899" cy="106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7180F-73FB-F1D0-383B-543654A2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795" y="1197413"/>
            <a:ext cx="2891107" cy="146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316A-912F-5986-ABEB-2CA33160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298" y="334602"/>
            <a:ext cx="4479403" cy="59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FCADC3-189F-0C99-32CF-96FDEBBE848D}"/>
              </a:ext>
            </a:extLst>
          </p:cNvPr>
          <p:cNvSpPr txBox="1"/>
          <p:nvPr/>
        </p:nvSpPr>
        <p:spPr>
          <a:xfrm>
            <a:off x="5493230" y="947817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38C9-CB5A-E720-F62B-13FA3DE603D9}"/>
              </a:ext>
            </a:extLst>
          </p:cNvPr>
          <p:cNvSpPr txBox="1"/>
          <p:nvPr/>
        </p:nvSpPr>
        <p:spPr>
          <a:xfrm>
            <a:off x="5493230" y="57507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7F13BB-B472-0529-AAA9-9E5D6826AE55}"/>
              </a:ext>
            </a:extLst>
          </p:cNvPr>
          <p:cNvSpPr/>
          <p:nvPr/>
        </p:nvSpPr>
        <p:spPr>
          <a:xfrm>
            <a:off x="1104354" y="3047757"/>
            <a:ext cx="1812633" cy="2601117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D72AB-1F29-8193-F78A-18E41BB7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59" y="4039005"/>
            <a:ext cx="1609870" cy="16098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EC08DC-1145-60D1-36C2-A32BC1EB6F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527" y="3472034"/>
            <a:ext cx="1482059" cy="561748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1118E4-697F-2438-EBC7-FD4099EED973}"/>
              </a:ext>
            </a:extLst>
          </p:cNvPr>
          <p:cNvSpPr/>
          <p:nvPr/>
        </p:nvSpPr>
        <p:spPr>
          <a:xfrm>
            <a:off x="3949690" y="3047757"/>
            <a:ext cx="1761536" cy="2604871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3A2E3-E744-2676-FDA0-CFA9776B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68" y="3934838"/>
            <a:ext cx="1609870" cy="1609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3FF81BA-BDE0-C7AD-CC78-51F1019E2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7393" y="3535002"/>
            <a:ext cx="1573692" cy="3466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8E022C-FCE4-CA4F-3DFE-759F885AEA64}"/>
              </a:ext>
            </a:extLst>
          </p:cNvPr>
          <p:cNvSpPr txBox="1"/>
          <p:nvPr/>
        </p:nvSpPr>
        <p:spPr>
          <a:xfrm>
            <a:off x="4315783" y="3118371"/>
            <a:ext cx="139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Expert2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AB65FA-B20D-4BBB-7E8B-45EF414A0CC5}"/>
              </a:ext>
            </a:extLst>
          </p:cNvPr>
          <p:cNvSpPr/>
          <p:nvPr/>
        </p:nvSpPr>
        <p:spPr>
          <a:xfrm>
            <a:off x="6655019" y="3047757"/>
            <a:ext cx="1761537" cy="2671971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92D3EE-9ECE-6493-717D-D658702B7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129" y="4018284"/>
            <a:ext cx="1609870" cy="16098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CF4F02-0E7B-C992-AC15-0BF977FA31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4757" y="3521041"/>
            <a:ext cx="1482059" cy="3466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C4718D-BDF5-B94E-97D5-EB6994FE4735}"/>
              </a:ext>
            </a:extLst>
          </p:cNvPr>
          <p:cNvSpPr txBox="1"/>
          <p:nvPr/>
        </p:nvSpPr>
        <p:spPr>
          <a:xfrm>
            <a:off x="6962227" y="3118371"/>
            <a:ext cx="139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Expert3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C19E69-7C19-3118-24EE-3C06BE24BA0C}"/>
              </a:ext>
            </a:extLst>
          </p:cNvPr>
          <p:cNvSpPr/>
          <p:nvPr/>
        </p:nvSpPr>
        <p:spPr>
          <a:xfrm>
            <a:off x="9363221" y="3047518"/>
            <a:ext cx="1898249" cy="2671971"/>
          </a:xfrm>
          <a:prstGeom prst="roundRect">
            <a:avLst>
              <a:gd name="adj" fmla="val 4191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32EA8B-5C4A-6469-EE69-BDEE51561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886" y="4019418"/>
            <a:ext cx="1609870" cy="16098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E99487-A935-DD1C-E411-9B51DB570D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5886" y="3638652"/>
            <a:ext cx="1717117" cy="1314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FC01DE-244C-E1C4-166B-9F33F9A28F6B}"/>
              </a:ext>
            </a:extLst>
          </p:cNvPr>
          <p:cNvSpPr txBox="1"/>
          <p:nvPr/>
        </p:nvSpPr>
        <p:spPr>
          <a:xfrm>
            <a:off x="9774689" y="3127113"/>
            <a:ext cx="139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Expert4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AB78B3-AB89-F4F8-E260-108A7460A242}"/>
              </a:ext>
            </a:extLst>
          </p:cNvPr>
          <p:cNvSpPr txBox="1"/>
          <p:nvPr/>
        </p:nvSpPr>
        <p:spPr>
          <a:xfrm>
            <a:off x="1518673" y="3118371"/>
            <a:ext cx="139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Expert1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76B8744-8731-5D15-2F86-07D017F5F27D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rot="5400000">
            <a:off x="3766647" y="718403"/>
            <a:ext cx="573379" cy="408532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4844752-9C71-8B8B-F6E3-F568929A6C3C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 rot="5400000">
            <a:off x="5176540" y="2128296"/>
            <a:ext cx="573379" cy="1265542"/>
          </a:xfrm>
          <a:prstGeom prst="curvedConnector3">
            <a:avLst>
              <a:gd name="adj1" fmla="val 50000"/>
            </a:avLst>
          </a:prstGeom>
          <a:ln w="12700">
            <a:solidFill>
              <a:srgbClr val="8502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C625F627-E946-61A2-04BF-9A332C73FC6B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 rot="16200000" flipH="1">
            <a:off x="6529205" y="2041173"/>
            <a:ext cx="573379" cy="1439788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3F6B97BF-01F2-17A8-A535-7E2634173524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rot="16200000" flipH="1">
            <a:off x="7917603" y="652775"/>
            <a:ext cx="573140" cy="4216346"/>
          </a:xfrm>
          <a:prstGeom prst="curvedConnector3">
            <a:avLst>
              <a:gd name="adj1" fmla="val 50000"/>
            </a:avLst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3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58" idx="3"/>
            <a:endCxn id="4" idx="1"/>
          </p:cNvCxnSpPr>
          <p:nvPr/>
        </p:nvCxnSpPr>
        <p:spPr>
          <a:xfrm flipV="1">
            <a:off x="2647988" y="1441137"/>
            <a:ext cx="477602" cy="59287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58" idx="3"/>
            <a:endCxn id="118" idx="1"/>
          </p:cNvCxnSpPr>
          <p:nvPr/>
        </p:nvCxnSpPr>
        <p:spPr>
          <a:xfrm>
            <a:off x="2647988" y="2034010"/>
            <a:ext cx="477601" cy="74748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3125590" y="1223334"/>
            <a:ext cx="665213" cy="435606"/>
            <a:chOff x="3503448" y="1797305"/>
            <a:chExt cx="1003264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576" idx="3"/>
            <a:endCxn id="473" idx="2"/>
          </p:cNvCxnSpPr>
          <p:nvPr/>
        </p:nvCxnSpPr>
        <p:spPr>
          <a:xfrm>
            <a:off x="5076781" y="2777561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7DE0D5A-2E36-1945-FDC4-EB9C3AEE5984}"/>
              </a:ext>
            </a:extLst>
          </p:cNvPr>
          <p:cNvGrpSpPr/>
          <p:nvPr/>
        </p:nvGrpSpPr>
        <p:grpSpPr>
          <a:xfrm>
            <a:off x="1351437" y="1726018"/>
            <a:ext cx="1296551" cy="615986"/>
            <a:chOff x="2647291" y="1897155"/>
            <a:chExt cx="1296551" cy="615986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44E46A38-D680-19B6-1947-D157B1689354}"/>
                </a:ext>
              </a:extLst>
            </p:cNvPr>
            <p:cNvSpPr/>
            <p:nvPr/>
          </p:nvSpPr>
          <p:spPr>
            <a:xfrm rot="5400000">
              <a:off x="2899091" y="1645355"/>
              <a:ext cx="615986" cy="1119585"/>
            </a:xfrm>
            <a:prstGeom prst="trapezoid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F0CC41-5891-2E1F-E3EF-E226A360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350" y="2120655"/>
              <a:ext cx="1018025" cy="168984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E403F8-A113-8534-7B0B-B1B8904F828B}"/>
                </a:ext>
              </a:extLst>
            </p:cNvPr>
            <p:cNvSpPr/>
            <p:nvPr/>
          </p:nvSpPr>
          <p:spPr>
            <a:xfrm>
              <a:off x="3760781" y="2024196"/>
              <a:ext cx="183061" cy="3619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423E7975-843B-3F1F-AE66-304A72EC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3349" y="2139315"/>
              <a:ext cx="65832" cy="131664"/>
            </a:xfrm>
            <a:prstGeom prst="rect">
              <a:avLst/>
            </a:prstGeom>
          </p:spPr>
        </p:pic>
      </p:grp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F9B9D055-E030-4F7E-B838-5CEBBB6216A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90803" y="1434560"/>
            <a:ext cx="310817" cy="65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3" name="Picture 502">
            <a:extLst>
              <a:ext uri="{FF2B5EF4-FFF2-40B4-BE49-F238E27FC236}">
                <a16:creationId xmlns:a16="http://schemas.microsoft.com/office/drawing/2014/main" id="{A12837BA-A810-B913-4D5F-B7F3A9600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931" y="1251752"/>
            <a:ext cx="534533" cy="1184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BDD38C-5963-286F-B917-C9CD6F7B0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1559" y="1649048"/>
            <a:ext cx="177050" cy="177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F0FB58A-A721-0E48-BF6E-D2A6150D87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2972" y="2130485"/>
            <a:ext cx="461900" cy="1639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0CC2C3-76C6-F202-884F-621FD5451813}"/>
              </a:ext>
            </a:extLst>
          </p:cNvPr>
          <p:cNvGrpSpPr/>
          <p:nvPr/>
        </p:nvGrpSpPr>
        <p:grpSpPr>
          <a:xfrm>
            <a:off x="5240706" y="2472188"/>
            <a:ext cx="1296551" cy="615986"/>
            <a:chOff x="4544897" y="2606987"/>
            <a:chExt cx="1296551" cy="615986"/>
          </a:xfrm>
        </p:grpSpPr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8A07939E-5BE9-A3F7-3265-F9FA19367D32}"/>
                </a:ext>
              </a:extLst>
            </p:cNvPr>
            <p:cNvGrpSpPr/>
            <p:nvPr/>
          </p:nvGrpSpPr>
          <p:grpSpPr>
            <a:xfrm>
              <a:off x="4544897" y="2606987"/>
              <a:ext cx="1296551" cy="615986"/>
              <a:chOff x="3098654" y="6031246"/>
              <a:chExt cx="1296551" cy="615986"/>
            </a:xfrm>
          </p:grpSpPr>
          <p:sp>
            <p:nvSpPr>
              <p:cNvPr id="473" name="Trapezoid 472">
                <a:extLst>
                  <a:ext uri="{FF2B5EF4-FFF2-40B4-BE49-F238E27FC236}">
                    <a16:creationId xmlns:a16="http://schemas.microsoft.com/office/drawing/2014/main" id="{C55D79AF-1D61-758A-E25F-28354584DF30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4CBD2F13-A8DA-78F9-D41E-8D01F0B43FA0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9" name="Picture 478">
                <a:extLst>
                  <a:ext uri="{FF2B5EF4-FFF2-40B4-BE49-F238E27FC236}">
                    <a16:creationId xmlns:a16="http://schemas.microsoft.com/office/drawing/2014/main" id="{ADE8E844-248D-00B8-A238-8E4D8AFF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795D274-00C9-5563-2569-6430CB41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5272" y="2824788"/>
              <a:ext cx="991566" cy="164592"/>
            </a:xfrm>
            <a:prstGeom prst="rect">
              <a:avLst/>
            </a:prstGeom>
          </p:spPr>
        </p:pic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E510DED-DB9C-39F3-E653-906671385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5974" y="383595"/>
            <a:ext cx="1019175" cy="2286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E5BAA63-C120-BFB0-439B-442CBC0FA7DD}"/>
              </a:ext>
            </a:extLst>
          </p:cNvPr>
          <p:cNvGrpSpPr/>
          <p:nvPr/>
        </p:nvGrpSpPr>
        <p:grpSpPr>
          <a:xfrm>
            <a:off x="3125589" y="2624618"/>
            <a:ext cx="910688" cy="313744"/>
            <a:chOff x="4730402" y="2695695"/>
            <a:chExt cx="910688" cy="313744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76DC8479-F38E-86F7-33F4-4563BD28C1DE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561D49A-DBB7-A350-051C-38B91A75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576" name="Rounded Rectangle 575">
            <a:extLst>
              <a:ext uri="{FF2B5EF4-FFF2-40B4-BE49-F238E27FC236}">
                <a16:creationId xmlns:a16="http://schemas.microsoft.com/office/drawing/2014/main" id="{B5599034-65DA-89DD-291C-0134DB37FF84}"/>
              </a:ext>
            </a:extLst>
          </p:cNvPr>
          <p:cNvSpPr/>
          <p:nvPr/>
        </p:nvSpPr>
        <p:spPr>
          <a:xfrm>
            <a:off x="4259899" y="2620689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2B6BF327-2E1E-A1C5-3724-4FE9B0744748}"/>
              </a:ext>
            </a:extLst>
          </p:cNvPr>
          <p:cNvCxnSpPr>
            <a:cxnSpLocks/>
            <a:stCxn id="118" idx="3"/>
            <a:endCxn id="576" idx="1"/>
          </p:cNvCxnSpPr>
          <p:nvPr/>
        </p:nvCxnSpPr>
        <p:spPr>
          <a:xfrm flipV="1">
            <a:off x="4036277" y="2777561"/>
            <a:ext cx="223622" cy="392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2" name="Picture 581">
            <a:extLst>
              <a:ext uri="{FF2B5EF4-FFF2-40B4-BE49-F238E27FC236}">
                <a16:creationId xmlns:a16="http://schemas.microsoft.com/office/drawing/2014/main" id="{39C669F1-E3A3-102F-7015-C16BEB2A4F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528" y="2663261"/>
            <a:ext cx="690769" cy="228600"/>
          </a:xfrm>
          <a:prstGeom prst="rect">
            <a:avLst/>
          </a:prstGeom>
        </p:spPr>
      </p:pic>
      <p:grpSp>
        <p:nvGrpSpPr>
          <p:cNvPr id="613" name="Group 612">
            <a:extLst>
              <a:ext uri="{FF2B5EF4-FFF2-40B4-BE49-F238E27FC236}">
                <a16:creationId xmlns:a16="http://schemas.microsoft.com/office/drawing/2014/main" id="{F3DBDFC7-F981-399E-EDC4-F4BCD00971F4}"/>
              </a:ext>
            </a:extLst>
          </p:cNvPr>
          <p:cNvGrpSpPr/>
          <p:nvPr/>
        </p:nvGrpSpPr>
        <p:grpSpPr>
          <a:xfrm>
            <a:off x="4121121" y="1270765"/>
            <a:ext cx="1119586" cy="313744"/>
            <a:chOff x="4667965" y="1572932"/>
            <a:chExt cx="1119586" cy="313744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AC7C91EF-0A0B-B5D8-1004-A9F3AC8AB6AF}"/>
                </a:ext>
              </a:extLst>
            </p:cNvPr>
            <p:cNvSpPr/>
            <p:nvPr/>
          </p:nvSpPr>
          <p:spPr>
            <a:xfrm>
              <a:off x="4667965" y="1572932"/>
              <a:ext cx="1119586" cy="3137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5" name="Picture 584">
              <a:extLst>
                <a:ext uri="{FF2B5EF4-FFF2-40B4-BE49-F238E27FC236}">
                  <a16:creationId xmlns:a16="http://schemas.microsoft.com/office/drawing/2014/main" id="{37A69EBD-D2BB-07F7-8356-FA385089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37711" y="1619150"/>
              <a:ext cx="1019175" cy="228600"/>
            </a:xfrm>
            <a:prstGeom prst="rect">
              <a:avLst/>
            </a:prstGeom>
          </p:spPr>
        </p:pic>
      </p:grpSp>
      <p:pic>
        <p:nvPicPr>
          <p:cNvPr id="591" name="Picture 590">
            <a:extLst>
              <a:ext uri="{FF2B5EF4-FFF2-40B4-BE49-F238E27FC236}">
                <a16:creationId xmlns:a16="http://schemas.microsoft.com/office/drawing/2014/main" id="{C53BEC85-F208-62CD-6159-DB63845570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4347" y="2743624"/>
            <a:ext cx="330030" cy="33113"/>
          </a:xfrm>
          <a:prstGeom prst="rect">
            <a:avLst/>
          </a:prstGeom>
        </p:spPr>
      </p:pic>
      <p:grpSp>
        <p:nvGrpSpPr>
          <p:cNvPr id="603" name="Group 602">
            <a:extLst>
              <a:ext uri="{FF2B5EF4-FFF2-40B4-BE49-F238E27FC236}">
                <a16:creationId xmlns:a16="http://schemas.microsoft.com/office/drawing/2014/main" id="{E4311F3E-83CF-EB93-1666-B35B7F714BAB}"/>
              </a:ext>
            </a:extLst>
          </p:cNvPr>
          <p:cNvGrpSpPr/>
          <p:nvPr/>
        </p:nvGrpSpPr>
        <p:grpSpPr>
          <a:xfrm>
            <a:off x="6922450" y="2472188"/>
            <a:ext cx="1296551" cy="615986"/>
            <a:chOff x="2220105" y="4602119"/>
            <a:chExt cx="1296551" cy="615986"/>
          </a:xfrm>
        </p:grpSpPr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4A70975A-052F-A601-FF17-63C2772A8F5D}"/>
                </a:ext>
              </a:extLst>
            </p:cNvPr>
            <p:cNvGrpSpPr/>
            <p:nvPr/>
          </p:nvGrpSpPr>
          <p:grpSpPr>
            <a:xfrm>
              <a:off x="2220105" y="4602119"/>
              <a:ext cx="1296551" cy="615986"/>
              <a:chOff x="3098654" y="6031246"/>
              <a:chExt cx="1296551" cy="615986"/>
            </a:xfrm>
          </p:grpSpPr>
          <p:sp>
            <p:nvSpPr>
              <p:cNvPr id="599" name="Trapezoid 598">
                <a:extLst>
                  <a:ext uri="{FF2B5EF4-FFF2-40B4-BE49-F238E27FC236}">
                    <a16:creationId xmlns:a16="http://schemas.microsoft.com/office/drawing/2014/main" id="{F071C6C1-7487-39A4-9FFD-1163CAF11158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F8AF32FE-6CB9-99E7-187F-01412ACC0098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1" name="Picture 600">
                <a:extLst>
                  <a:ext uri="{FF2B5EF4-FFF2-40B4-BE49-F238E27FC236}">
                    <a16:creationId xmlns:a16="http://schemas.microsoft.com/office/drawing/2014/main" id="{E1C56E9B-3847-8977-C539-55BEE558B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943D14C6-9A92-156B-418E-5F27D2D4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42144" y="4827695"/>
              <a:ext cx="1069413" cy="146304"/>
            </a:xfrm>
            <a:prstGeom prst="rect">
              <a:avLst/>
            </a:prstGeom>
          </p:spPr>
        </p:pic>
      </p:grpSp>
      <p:cxnSp>
        <p:nvCxnSpPr>
          <p:cNvPr id="604" name="Curved Connector 603">
            <a:extLst>
              <a:ext uri="{FF2B5EF4-FFF2-40B4-BE49-F238E27FC236}">
                <a16:creationId xmlns:a16="http://schemas.microsoft.com/office/drawing/2014/main" id="{8FC011B2-1A24-6212-0C22-AD47F1EC5F96}"/>
              </a:ext>
            </a:extLst>
          </p:cNvPr>
          <p:cNvCxnSpPr>
            <a:cxnSpLocks/>
            <a:stCxn id="600" idx="3"/>
            <a:endCxn id="608" idx="1"/>
          </p:cNvCxnSpPr>
          <p:nvPr/>
        </p:nvCxnSpPr>
        <p:spPr>
          <a:xfrm flipV="1">
            <a:off x="8219001" y="1912682"/>
            <a:ext cx="237413" cy="86749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589C98BB-1FDD-CB3F-6717-D25586308B55}"/>
              </a:ext>
            </a:extLst>
          </p:cNvPr>
          <p:cNvGrpSpPr/>
          <p:nvPr/>
        </p:nvGrpSpPr>
        <p:grpSpPr>
          <a:xfrm>
            <a:off x="8456414" y="1694879"/>
            <a:ext cx="665213" cy="435606"/>
            <a:chOff x="3503448" y="1797305"/>
            <a:chExt cx="1003264" cy="8008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8" name="Rounded Rectangle 607">
              <a:extLst>
                <a:ext uri="{FF2B5EF4-FFF2-40B4-BE49-F238E27FC236}">
                  <a16:creationId xmlns:a16="http://schemas.microsoft.com/office/drawing/2014/main" id="{F3C25D6A-71C7-0D4D-A529-B386EE4C5BA4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9" name="Graphic 608">
              <a:extLst>
                <a:ext uri="{FF2B5EF4-FFF2-40B4-BE49-F238E27FC236}">
                  <a16:creationId xmlns:a16="http://schemas.microsoft.com/office/drawing/2014/main" id="{44F5B548-871A-D55A-5D90-BF2F176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615" name="Curved Connector 614">
            <a:extLst>
              <a:ext uri="{FF2B5EF4-FFF2-40B4-BE49-F238E27FC236}">
                <a16:creationId xmlns:a16="http://schemas.microsoft.com/office/drawing/2014/main" id="{2C40A691-95E2-2063-7622-203A29AD86D0}"/>
              </a:ext>
            </a:extLst>
          </p:cNvPr>
          <p:cNvCxnSpPr>
            <a:cxnSpLocks/>
            <a:stCxn id="600" idx="3"/>
            <a:endCxn id="621" idx="1"/>
          </p:cNvCxnSpPr>
          <p:nvPr/>
        </p:nvCxnSpPr>
        <p:spPr>
          <a:xfrm>
            <a:off x="8219001" y="2780180"/>
            <a:ext cx="310456" cy="750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91630875-C6F1-5F4B-1883-5157A1368665}"/>
              </a:ext>
            </a:extLst>
          </p:cNvPr>
          <p:cNvCxnSpPr>
            <a:cxnSpLocks/>
            <a:stCxn id="623" idx="3"/>
          </p:cNvCxnSpPr>
          <p:nvPr/>
        </p:nvCxnSpPr>
        <p:spPr>
          <a:xfrm>
            <a:off x="10480649" y="3527243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0AD034D0-1043-9332-B85E-62014E56B0A9}"/>
              </a:ext>
            </a:extLst>
          </p:cNvPr>
          <p:cNvGrpSpPr/>
          <p:nvPr/>
        </p:nvGrpSpPr>
        <p:grpSpPr>
          <a:xfrm>
            <a:off x="8529457" y="3374300"/>
            <a:ext cx="910688" cy="313744"/>
            <a:chOff x="4730402" y="2695695"/>
            <a:chExt cx="910688" cy="313744"/>
          </a:xfrm>
        </p:grpSpPr>
        <p:sp>
          <p:nvSpPr>
            <p:cNvPr id="621" name="Rounded Rectangle 620">
              <a:extLst>
                <a:ext uri="{FF2B5EF4-FFF2-40B4-BE49-F238E27FC236}">
                  <a16:creationId xmlns:a16="http://schemas.microsoft.com/office/drawing/2014/main" id="{284E17F7-067C-6AD5-434D-4A4EC859DF10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2" name="Picture 621">
              <a:extLst>
                <a:ext uri="{FF2B5EF4-FFF2-40B4-BE49-F238E27FC236}">
                  <a16:creationId xmlns:a16="http://schemas.microsoft.com/office/drawing/2014/main" id="{4C607391-D946-7EE3-7B8C-60D52DAF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623" name="Rounded Rectangle 622">
            <a:extLst>
              <a:ext uri="{FF2B5EF4-FFF2-40B4-BE49-F238E27FC236}">
                <a16:creationId xmlns:a16="http://schemas.microsoft.com/office/drawing/2014/main" id="{E5EFA4E7-9149-F944-2647-C98AFB6E04D9}"/>
              </a:ext>
            </a:extLst>
          </p:cNvPr>
          <p:cNvSpPr/>
          <p:nvPr/>
        </p:nvSpPr>
        <p:spPr>
          <a:xfrm>
            <a:off x="9663767" y="3370371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BEB9F5B-027F-E6DC-01AA-7735AB2BAF63}"/>
              </a:ext>
            </a:extLst>
          </p:cNvPr>
          <p:cNvCxnSpPr>
            <a:cxnSpLocks/>
            <a:stCxn id="621" idx="3"/>
            <a:endCxn id="623" idx="1"/>
          </p:cNvCxnSpPr>
          <p:nvPr/>
        </p:nvCxnSpPr>
        <p:spPr>
          <a:xfrm flipV="1">
            <a:off x="9440145" y="3527243"/>
            <a:ext cx="223622" cy="392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45AC76FE-10A3-4FFD-C84B-7BECE8537362}"/>
              </a:ext>
            </a:extLst>
          </p:cNvPr>
          <p:cNvCxnSpPr>
            <a:cxnSpLocks/>
          </p:cNvCxnSpPr>
          <p:nvPr/>
        </p:nvCxnSpPr>
        <p:spPr>
          <a:xfrm flipV="1">
            <a:off x="9117075" y="1882226"/>
            <a:ext cx="310817" cy="65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Rounded Rectangle 628">
            <a:extLst>
              <a:ext uri="{FF2B5EF4-FFF2-40B4-BE49-F238E27FC236}">
                <a16:creationId xmlns:a16="http://schemas.microsoft.com/office/drawing/2014/main" id="{808FC5C9-CD2B-279F-4A9B-D5BBF8EC96E5}"/>
              </a:ext>
            </a:extLst>
          </p:cNvPr>
          <p:cNvSpPr/>
          <p:nvPr/>
        </p:nvSpPr>
        <p:spPr>
          <a:xfrm>
            <a:off x="9447393" y="1718431"/>
            <a:ext cx="1119586" cy="3137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1" name="Graphic 630">
            <a:extLst>
              <a:ext uri="{FF2B5EF4-FFF2-40B4-BE49-F238E27FC236}">
                <a16:creationId xmlns:a16="http://schemas.microsoft.com/office/drawing/2014/main" id="{12632D21-DA7F-F01F-C6BC-289AB0F9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7520" y="1838224"/>
            <a:ext cx="324984" cy="292761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CF516D74-9E27-A13D-599B-B8F75B37EC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29457" y="1727418"/>
            <a:ext cx="554736" cy="11887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A37E023E-2B7A-74C8-782E-CB8EC12D5E6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76834" y="1759413"/>
            <a:ext cx="1060704" cy="228600"/>
          </a:xfrm>
          <a:prstGeom prst="rect">
            <a:avLst/>
          </a:prstGeom>
        </p:spPr>
      </p:pic>
      <p:pic>
        <p:nvPicPr>
          <p:cNvPr id="594" name="Picture 593">
            <a:extLst>
              <a:ext uri="{FF2B5EF4-FFF2-40B4-BE49-F238E27FC236}">
                <a16:creationId xmlns:a16="http://schemas.microsoft.com/office/drawing/2014/main" id="{86F59FF5-59F0-75A7-A61D-A3B0558FF1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14716" y="3405095"/>
            <a:ext cx="714983" cy="228600"/>
          </a:xfrm>
          <a:prstGeom prst="rect">
            <a:avLst/>
          </a:prstGeom>
        </p:spPr>
      </p:pic>
      <p:pic>
        <p:nvPicPr>
          <p:cNvPr id="633" name="Picture 632">
            <a:extLst>
              <a:ext uri="{FF2B5EF4-FFF2-40B4-BE49-F238E27FC236}">
                <a16:creationId xmlns:a16="http://schemas.microsoft.com/office/drawing/2014/main" id="{1CE0A5A6-73AA-C107-CF1C-71A92B955B9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33731" y="2331015"/>
            <a:ext cx="222683" cy="164592"/>
          </a:xfrm>
          <a:prstGeom prst="rect">
            <a:avLst/>
          </a:pr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0C64B902-EE48-4F10-80AB-8E686EC3B01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70659" y="3025321"/>
            <a:ext cx="513140" cy="164592"/>
          </a:xfrm>
          <a:prstGeom prst="rect">
            <a:avLst/>
          </a:prstGeom>
        </p:spPr>
      </p:pic>
      <p:sp>
        <p:nvSpPr>
          <p:cNvPr id="635" name="Trapezoid 634">
            <a:extLst>
              <a:ext uri="{FF2B5EF4-FFF2-40B4-BE49-F238E27FC236}">
                <a16:creationId xmlns:a16="http://schemas.microsoft.com/office/drawing/2014/main" id="{B9232114-3D1F-DB4E-BFA5-5F869AE506D2}"/>
              </a:ext>
            </a:extLst>
          </p:cNvPr>
          <p:cNvSpPr/>
          <p:nvPr/>
        </p:nvSpPr>
        <p:spPr>
          <a:xfrm rot="5400000">
            <a:off x="10914442" y="2967451"/>
            <a:ext cx="615986" cy="1119585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6" name="Picture 635">
            <a:extLst>
              <a:ext uri="{FF2B5EF4-FFF2-40B4-BE49-F238E27FC236}">
                <a16:creationId xmlns:a16="http://schemas.microsoft.com/office/drawing/2014/main" id="{A62D147D-5830-6AE9-A39E-2C77E84013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95525" y="3444947"/>
            <a:ext cx="1058091" cy="164592"/>
          </a:xfrm>
          <a:prstGeom prst="rect">
            <a:avLst/>
          </a:prstGeom>
        </p:spPr>
      </p:pic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033E67AE-07FB-3884-DBB7-4645C746D54F}"/>
              </a:ext>
            </a:extLst>
          </p:cNvPr>
          <p:cNvCxnSpPr>
            <a:cxnSpLocks/>
            <a:stCxn id="387" idx="3"/>
            <a:endCxn id="37" idx="2"/>
          </p:cNvCxnSpPr>
          <p:nvPr/>
        </p:nvCxnSpPr>
        <p:spPr>
          <a:xfrm>
            <a:off x="1104456" y="2034011"/>
            <a:ext cx="246982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96BFE0B9-8D4D-F45F-10E6-5C2AB76203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557" y="1499061"/>
            <a:ext cx="1069899" cy="10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E626D63-FE03-7071-D3B1-9CD5C1D9FE10}"/>
              </a:ext>
            </a:extLst>
          </p:cNvPr>
          <p:cNvSpPr/>
          <p:nvPr/>
        </p:nvSpPr>
        <p:spPr>
          <a:xfrm>
            <a:off x="2655635" y="669881"/>
            <a:ext cx="8182412" cy="1400974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71E28A-8099-E6FC-B4DF-D7F9CBA9FBE5}"/>
              </a:ext>
            </a:extLst>
          </p:cNvPr>
          <p:cNvSpPr/>
          <p:nvPr/>
        </p:nvSpPr>
        <p:spPr>
          <a:xfrm>
            <a:off x="1201553" y="2296553"/>
            <a:ext cx="9636493" cy="2622880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58" idx="3"/>
            <a:endCxn id="118" idx="1"/>
          </p:cNvCxnSpPr>
          <p:nvPr/>
        </p:nvCxnSpPr>
        <p:spPr>
          <a:xfrm>
            <a:off x="2613431" y="2890536"/>
            <a:ext cx="453377" cy="34921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3091032" y="2342500"/>
            <a:ext cx="665213" cy="435606"/>
            <a:chOff x="3503448" y="1797305"/>
            <a:chExt cx="1003264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576" idx="3"/>
          </p:cNvCxnSpPr>
          <p:nvPr/>
        </p:nvCxnSpPr>
        <p:spPr>
          <a:xfrm>
            <a:off x="3932944" y="3749059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7DE0D5A-2E36-1945-FDC4-EB9C3AEE5984}"/>
              </a:ext>
            </a:extLst>
          </p:cNvPr>
          <p:cNvGrpSpPr/>
          <p:nvPr/>
        </p:nvGrpSpPr>
        <p:grpSpPr>
          <a:xfrm>
            <a:off x="1316880" y="2582544"/>
            <a:ext cx="1296551" cy="615986"/>
            <a:chOff x="2647291" y="1897155"/>
            <a:chExt cx="1296551" cy="615986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44E46A38-D680-19B6-1947-D157B1689354}"/>
                </a:ext>
              </a:extLst>
            </p:cNvPr>
            <p:cNvSpPr/>
            <p:nvPr/>
          </p:nvSpPr>
          <p:spPr>
            <a:xfrm rot="5400000">
              <a:off x="2899091" y="1645355"/>
              <a:ext cx="615986" cy="1119585"/>
            </a:xfrm>
            <a:prstGeom prst="trapezoid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F0CC41-5891-2E1F-E3EF-E226A360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350" y="2120655"/>
              <a:ext cx="1018025" cy="168984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E403F8-A113-8534-7B0B-B1B8904F828B}"/>
                </a:ext>
              </a:extLst>
            </p:cNvPr>
            <p:cNvSpPr/>
            <p:nvPr/>
          </p:nvSpPr>
          <p:spPr>
            <a:xfrm>
              <a:off x="3760781" y="2024196"/>
              <a:ext cx="183061" cy="36190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423E7975-843B-3F1F-AE66-304A72EC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3349" y="2139315"/>
              <a:ext cx="65832" cy="131664"/>
            </a:xfrm>
            <a:prstGeom prst="rect">
              <a:avLst/>
            </a:prstGeom>
          </p:spPr>
        </p:pic>
      </p:grp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F9B9D055-E030-4F7E-B838-5CEBBB6216A4}"/>
              </a:ext>
            </a:extLst>
          </p:cNvPr>
          <p:cNvCxnSpPr>
            <a:cxnSpLocks/>
            <a:stCxn id="4" idx="3"/>
            <a:endCxn id="107" idx="1"/>
          </p:cNvCxnSpPr>
          <p:nvPr/>
        </p:nvCxnSpPr>
        <p:spPr>
          <a:xfrm flipV="1">
            <a:off x="3756245" y="2559863"/>
            <a:ext cx="318526" cy="4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3" name="Picture 502">
            <a:extLst>
              <a:ext uri="{FF2B5EF4-FFF2-40B4-BE49-F238E27FC236}">
                <a16:creationId xmlns:a16="http://schemas.microsoft.com/office/drawing/2014/main" id="{A12837BA-A810-B913-4D5F-B7F3A9600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373" y="2370918"/>
            <a:ext cx="534533" cy="1184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BDD38C-5963-286F-B917-C9CD6F7B0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89377">
            <a:off x="2691860" y="2563182"/>
            <a:ext cx="177050" cy="177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F0FB58A-A721-0E48-BF6E-D2A6150D87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74788">
            <a:off x="2529793" y="3020533"/>
            <a:ext cx="461900" cy="1639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0CC2C3-76C6-F202-884F-621FD5451813}"/>
              </a:ext>
            </a:extLst>
          </p:cNvPr>
          <p:cNvGrpSpPr/>
          <p:nvPr/>
        </p:nvGrpSpPr>
        <p:grpSpPr>
          <a:xfrm>
            <a:off x="4096495" y="3441066"/>
            <a:ext cx="1296551" cy="615986"/>
            <a:chOff x="4544897" y="2606987"/>
            <a:chExt cx="1296551" cy="615986"/>
          </a:xfrm>
        </p:grpSpPr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8A07939E-5BE9-A3F7-3265-F9FA19367D32}"/>
                </a:ext>
              </a:extLst>
            </p:cNvPr>
            <p:cNvGrpSpPr/>
            <p:nvPr/>
          </p:nvGrpSpPr>
          <p:grpSpPr>
            <a:xfrm>
              <a:off x="4544897" y="2606987"/>
              <a:ext cx="1296551" cy="615986"/>
              <a:chOff x="3098654" y="6031246"/>
              <a:chExt cx="1296551" cy="615986"/>
            </a:xfrm>
          </p:grpSpPr>
          <p:sp>
            <p:nvSpPr>
              <p:cNvPr id="473" name="Trapezoid 472">
                <a:extLst>
                  <a:ext uri="{FF2B5EF4-FFF2-40B4-BE49-F238E27FC236}">
                    <a16:creationId xmlns:a16="http://schemas.microsoft.com/office/drawing/2014/main" id="{C55D79AF-1D61-758A-E25F-28354584DF30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4CBD2F13-A8DA-78F9-D41E-8D01F0B43FA0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9" name="Picture 478">
                <a:extLst>
                  <a:ext uri="{FF2B5EF4-FFF2-40B4-BE49-F238E27FC236}">
                    <a16:creationId xmlns:a16="http://schemas.microsoft.com/office/drawing/2014/main" id="{ADE8E844-248D-00B8-A238-8E4D8AFF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795D274-00C9-5563-2569-6430CB41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5272" y="2824788"/>
              <a:ext cx="991566" cy="164592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E5BAA63-C120-BFB0-439B-442CBC0FA7DD}"/>
              </a:ext>
            </a:extLst>
          </p:cNvPr>
          <p:cNvGrpSpPr/>
          <p:nvPr/>
        </p:nvGrpSpPr>
        <p:grpSpPr>
          <a:xfrm>
            <a:off x="3066808" y="3082882"/>
            <a:ext cx="910688" cy="313744"/>
            <a:chOff x="4730402" y="2695695"/>
            <a:chExt cx="910688" cy="313744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76DC8479-F38E-86F7-33F4-4563BD28C1DE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561D49A-DBB7-A350-051C-38B91A75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576" name="Rounded Rectangle 575">
            <a:extLst>
              <a:ext uri="{FF2B5EF4-FFF2-40B4-BE49-F238E27FC236}">
                <a16:creationId xmlns:a16="http://schemas.microsoft.com/office/drawing/2014/main" id="{B5599034-65DA-89DD-291C-0134DB37FF84}"/>
              </a:ext>
            </a:extLst>
          </p:cNvPr>
          <p:cNvSpPr/>
          <p:nvPr/>
        </p:nvSpPr>
        <p:spPr>
          <a:xfrm>
            <a:off x="3116062" y="3592187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2B6BF327-2E1E-A1C5-3724-4FE9B0744748}"/>
              </a:ext>
            </a:extLst>
          </p:cNvPr>
          <p:cNvCxnSpPr>
            <a:cxnSpLocks/>
            <a:stCxn id="118" idx="2"/>
            <a:endCxn id="576" idx="0"/>
          </p:cNvCxnSpPr>
          <p:nvPr/>
        </p:nvCxnSpPr>
        <p:spPr>
          <a:xfrm>
            <a:off x="3522152" y="3396626"/>
            <a:ext cx="2351" cy="19556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2" name="Picture 581">
            <a:extLst>
              <a:ext uri="{FF2B5EF4-FFF2-40B4-BE49-F238E27FC236}">
                <a16:creationId xmlns:a16="http://schemas.microsoft.com/office/drawing/2014/main" id="{39C669F1-E3A3-102F-7015-C16BEB2A4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1691" y="3634759"/>
            <a:ext cx="690769" cy="228600"/>
          </a:xfrm>
          <a:prstGeom prst="rect">
            <a:avLst/>
          </a:prstGeom>
        </p:spPr>
      </p:pic>
      <p:grpSp>
        <p:nvGrpSpPr>
          <p:cNvPr id="613" name="Group 612">
            <a:extLst>
              <a:ext uri="{FF2B5EF4-FFF2-40B4-BE49-F238E27FC236}">
                <a16:creationId xmlns:a16="http://schemas.microsoft.com/office/drawing/2014/main" id="{F3DBDFC7-F981-399E-EDC4-F4BCD00971F4}"/>
              </a:ext>
            </a:extLst>
          </p:cNvPr>
          <p:cNvGrpSpPr/>
          <p:nvPr/>
        </p:nvGrpSpPr>
        <p:grpSpPr>
          <a:xfrm>
            <a:off x="4074771" y="2402991"/>
            <a:ext cx="1119586" cy="313744"/>
            <a:chOff x="4667965" y="1572932"/>
            <a:chExt cx="1119586" cy="313744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AC7C91EF-0A0B-B5D8-1004-A9F3AC8AB6AF}"/>
                </a:ext>
              </a:extLst>
            </p:cNvPr>
            <p:cNvSpPr/>
            <p:nvPr/>
          </p:nvSpPr>
          <p:spPr>
            <a:xfrm>
              <a:off x="4667965" y="1572932"/>
              <a:ext cx="1119586" cy="3137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5" name="Picture 584">
              <a:extLst>
                <a:ext uri="{FF2B5EF4-FFF2-40B4-BE49-F238E27FC236}">
                  <a16:creationId xmlns:a16="http://schemas.microsoft.com/office/drawing/2014/main" id="{37A69EBD-D2BB-07F7-8356-FA385089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7711" y="1619150"/>
              <a:ext cx="1019175" cy="228600"/>
            </a:xfrm>
            <a:prstGeom prst="rect">
              <a:avLst/>
            </a:prstGeom>
          </p:spPr>
        </p:pic>
      </p:grpSp>
      <p:pic>
        <p:nvPicPr>
          <p:cNvPr id="591" name="Picture 590">
            <a:extLst>
              <a:ext uri="{FF2B5EF4-FFF2-40B4-BE49-F238E27FC236}">
                <a16:creationId xmlns:a16="http://schemas.microsoft.com/office/drawing/2014/main" id="{C53BEC85-F208-62CD-6159-DB6384557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4385" y="3739046"/>
            <a:ext cx="330030" cy="33113"/>
          </a:xfrm>
          <a:prstGeom prst="rect">
            <a:avLst/>
          </a:prstGeom>
        </p:spPr>
      </p:pic>
      <p:grpSp>
        <p:nvGrpSpPr>
          <p:cNvPr id="603" name="Group 602">
            <a:extLst>
              <a:ext uri="{FF2B5EF4-FFF2-40B4-BE49-F238E27FC236}">
                <a16:creationId xmlns:a16="http://schemas.microsoft.com/office/drawing/2014/main" id="{E4311F3E-83CF-EB93-1666-B35B7F714BAB}"/>
              </a:ext>
            </a:extLst>
          </p:cNvPr>
          <p:cNvGrpSpPr/>
          <p:nvPr/>
        </p:nvGrpSpPr>
        <p:grpSpPr>
          <a:xfrm>
            <a:off x="5736547" y="3431054"/>
            <a:ext cx="1296551" cy="615986"/>
            <a:chOff x="2220105" y="4602119"/>
            <a:chExt cx="1296551" cy="615986"/>
          </a:xfrm>
        </p:grpSpPr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4A70975A-052F-A601-FF17-63C2772A8F5D}"/>
                </a:ext>
              </a:extLst>
            </p:cNvPr>
            <p:cNvGrpSpPr/>
            <p:nvPr/>
          </p:nvGrpSpPr>
          <p:grpSpPr>
            <a:xfrm>
              <a:off x="2220105" y="4602119"/>
              <a:ext cx="1296551" cy="615986"/>
              <a:chOff x="3098654" y="6031246"/>
              <a:chExt cx="1296551" cy="615986"/>
            </a:xfrm>
          </p:grpSpPr>
          <p:sp>
            <p:nvSpPr>
              <p:cNvPr id="599" name="Trapezoid 598">
                <a:extLst>
                  <a:ext uri="{FF2B5EF4-FFF2-40B4-BE49-F238E27FC236}">
                    <a16:creationId xmlns:a16="http://schemas.microsoft.com/office/drawing/2014/main" id="{F071C6C1-7487-39A4-9FFD-1163CAF11158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F8AF32FE-6CB9-99E7-187F-01412ACC0098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1" name="Picture 600">
                <a:extLst>
                  <a:ext uri="{FF2B5EF4-FFF2-40B4-BE49-F238E27FC236}">
                    <a16:creationId xmlns:a16="http://schemas.microsoft.com/office/drawing/2014/main" id="{E1C56E9B-3847-8977-C539-55BEE558B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943D14C6-9A92-156B-418E-5F27D2D4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42144" y="4827695"/>
              <a:ext cx="1069413" cy="146304"/>
            </a:xfrm>
            <a:prstGeom prst="rect">
              <a:avLst/>
            </a:prstGeom>
          </p:spPr>
        </p:pic>
      </p:grpSp>
      <p:cxnSp>
        <p:nvCxnSpPr>
          <p:cNvPr id="604" name="Curved Connector 603">
            <a:extLst>
              <a:ext uri="{FF2B5EF4-FFF2-40B4-BE49-F238E27FC236}">
                <a16:creationId xmlns:a16="http://schemas.microsoft.com/office/drawing/2014/main" id="{8FC011B2-1A24-6212-0C22-AD47F1EC5F96}"/>
              </a:ext>
            </a:extLst>
          </p:cNvPr>
          <p:cNvCxnSpPr>
            <a:cxnSpLocks/>
            <a:stCxn id="600" idx="3"/>
            <a:endCxn id="608" idx="1"/>
          </p:cNvCxnSpPr>
          <p:nvPr/>
        </p:nvCxnSpPr>
        <p:spPr>
          <a:xfrm flipV="1">
            <a:off x="7033098" y="2871548"/>
            <a:ext cx="237413" cy="86749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589C98BB-1FDD-CB3F-6717-D25586308B55}"/>
              </a:ext>
            </a:extLst>
          </p:cNvPr>
          <p:cNvGrpSpPr/>
          <p:nvPr/>
        </p:nvGrpSpPr>
        <p:grpSpPr>
          <a:xfrm>
            <a:off x="7270511" y="2653745"/>
            <a:ext cx="665213" cy="435606"/>
            <a:chOff x="3503448" y="1797305"/>
            <a:chExt cx="1003264" cy="8008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8" name="Rounded Rectangle 607">
              <a:extLst>
                <a:ext uri="{FF2B5EF4-FFF2-40B4-BE49-F238E27FC236}">
                  <a16:creationId xmlns:a16="http://schemas.microsoft.com/office/drawing/2014/main" id="{F3C25D6A-71C7-0D4D-A529-B386EE4C5BA4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9" name="Graphic 608">
              <a:extLst>
                <a:ext uri="{FF2B5EF4-FFF2-40B4-BE49-F238E27FC236}">
                  <a16:creationId xmlns:a16="http://schemas.microsoft.com/office/drawing/2014/main" id="{44F5B548-871A-D55A-5D90-BF2F176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615" name="Curved Connector 614">
            <a:extLst>
              <a:ext uri="{FF2B5EF4-FFF2-40B4-BE49-F238E27FC236}">
                <a16:creationId xmlns:a16="http://schemas.microsoft.com/office/drawing/2014/main" id="{2C40A691-95E2-2063-7622-203A29AD86D0}"/>
              </a:ext>
            </a:extLst>
          </p:cNvPr>
          <p:cNvCxnSpPr>
            <a:cxnSpLocks/>
            <a:stCxn id="600" idx="3"/>
            <a:endCxn id="621" idx="1"/>
          </p:cNvCxnSpPr>
          <p:nvPr/>
        </p:nvCxnSpPr>
        <p:spPr>
          <a:xfrm>
            <a:off x="7033098" y="3739046"/>
            <a:ext cx="310456" cy="750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91630875-C6F1-5F4B-1883-5157A1368665}"/>
              </a:ext>
            </a:extLst>
          </p:cNvPr>
          <p:cNvCxnSpPr>
            <a:cxnSpLocks/>
            <a:stCxn id="623" idx="3"/>
          </p:cNvCxnSpPr>
          <p:nvPr/>
        </p:nvCxnSpPr>
        <p:spPr>
          <a:xfrm>
            <a:off x="9294746" y="4486109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0AD034D0-1043-9332-B85E-62014E56B0A9}"/>
              </a:ext>
            </a:extLst>
          </p:cNvPr>
          <p:cNvGrpSpPr/>
          <p:nvPr/>
        </p:nvGrpSpPr>
        <p:grpSpPr>
          <a:xfrm>
            <a:off x="7343554" y="4333166"/>
            <a:ext cx="910688" cy="313744"/>
            <a:chOff x="4730402" y="2695695"/>
            <a:chExt cx="910688" cy="313744"/>
          </a:xfrm>
        </p:grpSpPr>
        <p:sp>
          <p:nvSpPr>
            <p:cNvPr id="621" name="Rounded Rectangle 620">
              <a:extLst>
                <a:ext uri="{FF2B5EF4-FFF2-40B4-BE49-F238E27FC236}">
                  <a16:creationId xmlns:a16="http://schemas.microsoft.com/office/drawing/2014/main" id="{284E17F7-067C-6AD5-434D-4A4EC859DF10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2" name="Picture 621">
              <a:extLst>
                <a:ext uri="{FF2B5EF4-FFF2-40B4-BE49-F238E27FC236}">
                  <a16:creationId xmlns:a16="http://schemas.microsoft.com/office/drawing/2014/main" id="{4C607391-D946-7EE3-7B8C-60D52DAF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623" name="Rounded Rectangle 622">
            <a:extLst>
              <a:ext uri="{FF2B5EF4-FFF2-40B4-BE49-F238E27FC236}">
                <a16:creationId xmlns:a16="http://schemas.microsoft.com/office/drawing/2014/main" id="{E5EFA4E7-9149-F944-2647-C98AFB6E04D9}"/>
              </a:ext>
            </a:extLst>
          </p:cNvPr>
          <p:cNvSpPr/>
          <p:nvPr/>
        </p:nvSpPr>
        <p:spPr>
          <a:xfrm>
            <a:off x="8477864" y="4329237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BEB9F5B-027F-E6DC-01AA-7735AB2BAF63}"/>
              </a:ext>
            </a:extLst>
          </p:cNvPr>
          <p:cNvCxnSpPr>
            <a:cxnSpLocks/>
            <a:stCxn id="621" idx="3"/>
            <a:endCxn id="623" idx="1"/>
          </p:cNvCxnSpPr>
          <p:nvPr/>
        </p:nvCxnSpPr>
        <p:spPr>
          <a:xfrm flipV="1">
            <a:off x="8254242" y="4486109"/>
            <a:ext cx="223622" cy="392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45AC76FE-10A3-4FFD-C84B-7BECE8537362}"/>
              </a:ext>
            </a:extLst>
          </p:cNvPr>
          <p:cNvCxnSpPr>
            <a:cxnSpLocks/>
          </p:cNvCxnSpPr>
          <p:nvPr/>
        </p:nvCxnSpPr>
        <p:spPr>
          <a:xfrm flipV="1">
            <a:off x="7931172" y="2841092"/>
            <a:ext cx="310817" cy="65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Rounded Rectangle 628">
            <a:extLst>
              <a:ext uri="{FF2B5EF4-FFF2-40B4-BE49-F238E27FC236}">
                <a16:creationId xmlns:a16="http://schemas.microsoft.com/office/drawing/2014/main" id="{808FC5C9-CD2B-279F-4A9B-D5BBF8EC96E5}"/>
              </a:ext>
            </a:extLst>
          </p:cNvPr>
          <p:cNvSpPr/>
          <p:nvPr/>
        </p:nvSpPr>
        <p:spPr>
          <a:xfrm>
            <a:off x="8261490" y="2677297"/>
            <a:ext cx="1119586" cy="3137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1" name="Graphic 630">
            <a:extLst>
              <a:ext uri="{FF2B5EF4-FFF2-40B4-BE49-F238E27FC236}">
                <a16:creationId xmlns:a16="http://schemas.microsoft.com/office/drawing/2014/main" id="{12632D21-DA7F-F01F-C6BC-289AB0F9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1617" y="2797090"/>
            <a:ext cx="324984" cy="292761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CF516D74-9E27-A13D-599B-B8F75B37EC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43554" y="2686284"/>
            <a:ext cx="554736" cy="11887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A37E023E-2B7A-74C8-782E-CB8EC12D5E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0931" y="2718279"/>
            <a:ext cx="1060704" cy="228600"/>
          </a:xfrm>
          <a:prstGeom prst="rect">
            <a:avLst/>
          </a:prstGeom>
        </p:spPr>
      </p:pic>
      <p:pic>
        <p:nvPicPr>
          <p:cNvPr id="594" name="Picture 593">
            <a:extLst>
              <a:ext uri="{FF2B5EF4-FFF2-40B4-BE49-F238E27FC236}">
                <a16:creationId xmlns:a16="http://schemas.microsoft.com/office/drawing/2014/main" id="{86F59FF5-59F0-75A7-A61D-A3B0558FF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28813" y="4363961"/>
            <a:ext cx="714983" cy="228600"/>
          </a:xfrm>
          <a:prstGeom prst="rect">
            <a:avLst/>
          </a:prstGeom>
        </p:spPr>
      </p:pic>
      <p:pic>
        <p:nvPicPr>
          <p:cNvPr id="633" name="Picture 632">
            <a:extLst>
              <a:ext uri="{FF2B5EF4-FFF2-40B4-BE49-F238E27FC236}">
                <a16:creationId xmlns:a16="http://schemas.microsoft.com/office/drawing/2014/main" id="{1CE0A5A6-73AA-C107-CF1C-71A92B955B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47828" y="3289881"/>
            <a:ext cx="222683" cy="164592"/>
          </a:xfrm>
          <a:prstGeom prst="rect">
            <a:avLst/>
          </a:pr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0C64B902-EE48-4F10-80AB-8E686EC3B0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4756" y="3984187"/>
            <a:ext cx="513140" cy="164592"/>
          </a:xfrm>
          <a:prstGeom prst="rect">
            <a:avLst/>
          </a:prstGeom>
        </p:spPr>
      </p:pic>
      <p:sp>
        <p:nvSpPr>
          <p:cNvPr id="635" name="Trapezoid 634">
            <a:extLst>
              <a:ext uri="{FF2B5EF4-FFF2-40B4-BE49-F238E27FC236}">
                <a16:creationId xmlns:a16="http://schemas.microsoft.com/office/drawing/2014/main" id="{B9232114-3D1F-DB4E-BFA5-5F869AE506D2}"/>
              </a:ext>
            </a:extLst>
          </p:cNvPr>
          <p:cNvSpPr/>
          <p:nvPr/>
        </p:nvSpPr>
        <p:spPr>
          <a:xfrm rot="5400000">
            <a:off x="9728539" y="3926317"/>
            <a:ext cx="615986" cy="1119585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6" name="Picture 635">
            <a:extLst>
              <a:ext uri="{FF2B5EF4-FFF2-40B4-BE49-F238E27FC236}">
                <a16:creationId xmlns:a16="http://schemas.microsoft.com/office/drawing/2014/main" id="{A62D147D-5830-6AE9-A39E-2C77E840139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9622" y="4403813"/>
            <a:ext cx="1058091" cy="164592"/>
          </a:xfrm>
          <a:prstGeom prst="rect">
            <a:avLst/>
          </a:prstGeom>
        </p:spPr>
      </p:pic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033E67AE-07FB-3884-DBB7-4645C746D54F}"/>
              </a:ext>
            </a:extLst>
          </p:cNvPr>
          <p:cNvCxnSpPr>
            <a:cxnSpLocks/>
            <a:stCxn id="387" idx="3"/>
            <a:endCxn id="37" idx="2"/>
          </p:cNvCxnSpPr>
          <p:nvPr/>
        </p:nvCxnSpPr>
        <p:spPr>
          <a:xfrm>
            <a:off x="946767" y="2890537"/>
            <a:ext cx="37011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96BFE0B9-8D4D-F45F-10E6-5C2AB76203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2679" y="2538493"/>
            <a:ext cx="704088" cy="704088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7D444C6-873F-924B-174C-470FB6627DF0}"/>
              </a:ext>
            </a:extLst>
          </p:cNvPr>
          <p:cNvCxnSpPr>
            <a:cxnSpLocks/>
            <a:stCxn id="58" idx="3"/>
            <a:endCxn id="4" idx="1"/>
          </p:cNvCxnSpPr>
          <p:nvPr/>
        </p:nvCxnSpPr>
        <p:spPr>
          <a:xfrm flipV="1">
            <a:off x="2613431" y="2560303"/>
            <a:ext cx="477601" cy="3302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7553342-96CC-2EF3-B2DE-93CE2B62329C}"/>
              </a:ext>
            </a:extLst>
          </p:cNvPr>
          <p:cNvSpPr/>
          <p:nvPr/>
        </p:nvSpPr>
        <p:spPr>
          <a:xfrm rot="16200000">
            <a:off x="6687656" y="-1694560"/>
            <a:ext cx="447754" cy="7853029"/>
          </a:xfrm>
          <a:prstGeom prst="rightBrace">
            <a:avLst>
              <a:gd name="adj1" fmla="val 98778"/>
              <a:gd name="adj2" fmla="val 50640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3BCDD59-324A-10F6-EF0A-2C022EB5DE1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11768" y="819759"/>
            <a:ext cx="681702" cy="70649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8A7C6ED-3151-2C26-C3C8-739CBA0F32EE}"/>
              </a:ext>
            </a:extLst>
          </p:cNvPr>
          <p:cNvSpPr/>
          <p:nvPr/>
        </p:nvSpPr>
        <p:spPr>
          <a:xfrm>
            <a:off x="3808481" y="1088627"/>
            <a:ext cx="2078551" cy="177962"/>
          </a:xfrm>
          <a:prstGeom prst="roundRect">
            <a:avLst/>
          </a:prstGeom>
          <a:solidFill>
            <a:srgbClr val="F7DEEE"/>
          </a:solidFill>
          <a:ln>
            <a:solidFill>
              <a:srgbClr val="F7D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Semi supervised learning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5184B7-BCC4-F1CE-831F-854A90A6C8F2}"/>
              </a:ext>
            </a:extLst>
          </p:cNvPr>
          <p:cNvSpPr txBox="1"/>
          <p:nvPr/>
        </p:nvSpPr>
        <p:spPr>
          <a:xfrm>
            <a:off x="6241125" y="1019115"/>
            <a:ext cx="1434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Pseudo Concepts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2C2A81E-DCC2-B9AF-56E3-87952EE635AC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393470" y="1173005"/>
            <a:ext cx="415011" cy="460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C790AB-A585-4B85-7963-73E6D45B3DFD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5887032" y="1173004"/>
            <a:ext cx="354093" cy="46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0CE769-5DC5-3170-9C4B-D281240D3CDE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958437" y="1326892"/>
            <a:ext cx="0" cy="199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EAB4A65-D13D-9F7E-CEE8-B8BDE96C9BC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25548" y="1527245"/>
            <a:ext cx="2635942" cy="248228"/>
          </a:xfrm>
          <a:prstGeom prst="rect">
            <a:avLst/>
          </a:prstGeom>
        </p:spPr>
      </p:pic>
      <p:sp>
        <p:nvSpPr>
          <p:cNvPr id="51" name="Striped Right Arrow 50">
            <a:extLst>
              <a:ext uri="{FF2B5EF4-FFF2-40B4-BE49-F238E27FC236}">
                <a16:creationId xmlns:a16="http://schemas.microsoft.com/office/drawing/2014/main" id="{F4EA8B51-BC93-FDCD-EC3F-63D9B207E17E}"/>
              </a:ext>
            </a:extLst>
          </p:cNvPr>
          <p:cNvSpPr/>
          <p:nvPr/>
        </p:nvSpPr>
        <p:spPr>
          <a:xfrm rot="16200000">
            <a:off x="6816026" y="1734397"/>
            <a:ext cx="288931" cy="233615"/>
          </a:xfrm>
          <a:prstGeom prst="striped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rved Up Arrow 54">
            <a:extLst>
              <a:ext uri="{FF2B5EF4-FFF2-40B4-BE49-F238E27FC236}">
                <a16:creationId xmlns:a16="http://schemas.microsoft.com/office/drawing/2014/main" id="{AF67C68E-2797-F0E8-FBEE-7BE8C2130C2B}"/>
              </a:ext>
            </a:extLst>
          </p:cNvPr>
          <p:cNvSpPr/>
          <p:nvPr/>
        </p:nvSpPr>
        <p:spPr>
          <a:xfrm rot="16200000">
            <a:off x="8747979" y="1341999"/>
            <a:ext cx="791890" cy="286820"/>
          </a:xfrm>
          <a:prstGeom prst="curved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1E0169-D368-1A71-0ABB-450E923D62DD}"/>
              </a:ext>
            </a:extLst>
          </p:cNvPr>
          <p:cNvSpPr txBox="1"/>
          <p:nvPr/>
        </p:nvSpPr>
        <p:spPr>
          <a:xfrm>
            <a:off x="9281704" y="1399527"/>
            <a:ext cx="84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Finetune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78E4584-DBCD-515D-54B4-B0090AB20A9E}"/>
              </a:ext>
            </a:extLst>
          </p:cNvPr>
          <p:cNvSpPr txBox="1"/>
          <p:nvPr/>
        </p:nvSpPr>
        <p:spPr>
          <a:xfrm>
            <a:off x="1169315" y="4550101"/>
            <a:ext cx="48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Distilling BB to interpretable experts and residuals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70315C-6F1D-9D5D-F722-DFF10BE107E2}"/>
              </a:ext>
            </a:extLst>
          </p:cNvPr>
          <p:cNvSpPr txBox="1"/>
          <p:nvPr/>
        </p:nvSpPr>
        <p:spPr>
          <a:xfrm>
            <a:off x="4642653" y="619924"/>
            <a:ext cx="7503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Transferring the interpretable experts and final residual to unseen domain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2E02F3-8027-E6F9-C8FE-7F6BB73F7426}"/>
              </a:ext>
            </a:extLst>
          </p:cNvPr>
          <p:cNvSpPr txBox="1"/>
          <p:nvPr/>
        </p:nvSpPr>
        <p:spPr>
          <a:xfrm>
            <a:off x="-14209" y="329914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MIMIC-CXR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5731A2-C3DB-303D-EA5D-035E4723E52E}"/>
              </a:ext>
            </a:extLst>
          </p:cNvPr>
          <p:cNvSpPr txBox="1"/>
          <p:nvPr/>
        </p:nvSpPr>
        <p:spPr>
          <a:xfrm>
            <a:off x="2049228" y="1514816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 </a:t>
            </a:r>
            <a:r>
              <a:rPr lang="en-US" dirty="0" err="1"/>
              <a:t>Chexpert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0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58" idx="3"/>
            <a:endCxn id="118" idx="1"/>
          </p:cNvCxnSpPr>
          <p:nvPr/>
        </p:nvCxnSpPr>
        <p:spPr>
          <a:xfrm>
            <a:off x="2613431" y="2890536"/>
            <a:ext cx="453377" cy="34921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3091032" y="2342500"/>
            <a:ext cx="665213" cy="435606"/>
            <a:chOff x="3503448" y="1797305"/>
            <a:chExt cx="1003264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576" idx="3"/>
          </p:cNvCxnSpPr>
          <p:nvPr/>
        </p:nvCxnSpPr>
        <p:spPr>
          <a:xfrm>
            <a:off x="3932944" y="3749059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97DE0D5A-2E36-1945-FDC4-EB9C3AEE5984}"/>
              </a:ext>
            </a:extLst>
          </p:cNvPr>
          <p:cNvGrpSpPr/>
          <p:nvPr/>
        </p:nvGrpSpPr>
        <p:grpSpPr>
          <a:xfrm>
            <a:off x="1316880" y="2582544"/>
            <a:ext cx="1296551" cy="615986"/>
            <a:chOff x="2647291" y="1897155"/>
            <a:chExt cx="1296551" cy="615986"/>
          </a:xfrm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44E46A38-D680-19B6-1947-D157B1689354}"/>
                </a:ext>
              </a:extLst>
            </p:cNvPr>
            <p:cNvSpPr/>
            <p:nvPr/>
          </p:nvSpPr>
          <p:spPr>
            <a:xfrm rot="5400000">
              <a:off x="2899091" y="1645355"/>
              <a:ext cx="615986" cy="1119585"/>
            </a:xfrm>
            <a:prstGeom prst="trapezoid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FF0CC41-5891-2E1F-E3EF-E226A360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350" y="2120655"/>
              <a:ext cx="1018025" cy="168984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DE403F8-A113-8534-7B0B-B1B8904F828B}"/>
                </a:ext>
              </a:extLst>
            </p:cNvPr>
            <p:cNvSpPr/>
            <p:nvPr/>
          </p:nvSpPr>
          <p:spPr>
            <a:xfrm>
              <a:off x="3760781" y="2024196"/>
              <a:ext cx="183061" cy="3619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423E7975-843B-3F1F-AE66-304A72ECF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3349" y="2139315"/>
              <a:ext cx="65832" cy="131664"/>
            </a:xfrm>
            <a:prstGeom prst="rect">
              <a:avLst/>
            </a:prstGeom>
          </p:spPr>
        </p:pic>
      </p:grp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F9B9D055-E030-4F7E-B838-5CEBBB6216A4}"/>
              </a:ext>
            </a:extLst>
          </p:cNvPr>
          <p:cNvCxnSpPr>
            <a:cxnSpLocks/>
            <a:stCxn id="4" idx="3"/>
            <a:endCxn id="107" idx="1"/>
          </p:cNvCxnSpPr>
          <p:nvPr/>
        </p:nvCxnSpPr>
        <p:spPr>
          <a:xfrm flipV="1">
            <a:off x="3756245" y="2559863"/>
            <a:ext cx="318526" cy="44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3" name="Picture 502">
            <a:extLst>
              <a:ext uri="{FF2B5EF4-FFF2-40B4-BE49-F238E27FC236}">
                <a16:creationId xmlns:a16="http://schemas.microsoft.com/office/drawing/2014/main" id="{A12837BA-A810-B913-4D5F-B7F3A9600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6373" y="2370918"/>
            <a:ext cx="534533" cy="1184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5BDD38C-5963-286F-B917-C9CD6F7B0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189377">
            <a:off x="2691860" y="2563182"/>
            <a:ext cx="177050" cy="177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F0FB58A-A721-0E48-BF6E-D2A6150D87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74788">
            <a:off x="2633885" y="2949327"/>
            <a:ext cx="461900" cy="163900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0CC2C3-76C6-F202-884F-621FD5451813}"/>
              </a:ext>
            </a:extLst>
          </p:cNvPr>
          <p:cNvGrpSpPr/>
          <p:nvPr/>
        </p:nvGrpSpPr>
        <p:grpSpPr>
          <a:xfrm>
            <a:off x="4096495" y="3441066"/>
            <a:ext cx="1296551" cy="615986"/>
            <a:chOff x="4544897" y="2606987"/>
            <a:chExt cx="1296551" cy="615986"/>
          </a:xfrm>
        </p:grpSpPr>
        <p:grpSp>
          <p:nvGrpSpPr>
            <p:cNvPr id="480" name="Group 479">
              <a:extLst>
                <a:ext uri="{FF2B5EF4-FFF2-40B4-BE49-F238E27FC236}">
                  <a16:creationId xmlns:a16="http://schemas.microsoft.com/office/drawing/2014/main" id="{8A07939E-5BE9-A3F7-3265-F9FA19367D32}"/>
                </a:ext>
              </a:extLst>
            </p:cNvPr>
            <p:cNvGrpSpPr/>
            <p:nvPr/>
          </p:nvGrpSpPr>
          <p:grpSpPr>
            <a:xfrm>
              <a:off x="4544897" y="2606987"/>
              <a:ext cx="1296551" cy="615986"/>
              <a:chOff x="3098654" y="6031246"/>
              <a:chExt cx="1296551" cy="615986"/>
            </a:xfrm>
          </p:grpSpPr>
          <p:sp>
            <p:nvSpPr>
              <p:cNvPr id="473" name="Trapezoid 472">
                <a:extLst>
                  <a:ext uri="{FF2B5EF4-FFF2-40B4-BE49-F238E27FC236}">
                    <a16:creationId xmlns:a16="http://schemas.microsoft.com/office/drawing/2014/main" id="{C55D79AF-1D61-758A-E25F-28354584DF30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4CBD2F13-A8DA-78F9-D41E-8D01F0B43FA0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9" name="Picture 478">
                <a:extLst>
                  <a:ext uri="{FF2B5EF4-FFF2-40B4-BE49-F238E27FC236}">
                    <a16:creationId xmlns:a16="http://schemas.microsoft.com/office/drawing/2014/main" id="{ADE8E844-248D-00B8-A238-8E4D8AFFC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795D274-00C9-5563-2569-6430CB412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95272" y="2824788"/>
              <a:ext cx="991566" cy="164592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E5BAA63-C120-BFB0-439B-442CBC0FA7DD}"/>
              </a:ext>
            </a:extLst>
          </p:cNvPr>
          <p:cNvGrpSpPr/>
          <p:nvPr/>
        </p:nvGrpSpPr>
        <p:grpSpPr>
          <a:xfrm>
            <a:off x="3066808" y="3082882"/>
            <a:ext cx="910688" cy="313744"/>
            <a:chOff x="4730402" y="2695695"/>
            <a:chExt cx="910688" cy="313744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76DC8479-F38E-86F7-33F4-4563BD28C1DE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561D49A-DBB7-A350-051C-38B91A75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576" name="Rounded Rectangle 575">
            <a:extLst>
              <a:ext uri="{FF2B5EF4-FFF2-40B4-BE49-F238E27FC236}">
                <a16:creationId xmlns:a16="http://schemas.microsoft.com/office/drawing/2014/main" id="{B5599034-65DA-89DD-291C-0134DB37FF84}"/>
              </a:ext>
            </a:extLst>
          </p:cNvPr>
          <p:cNvSpPr/>
          <p:nvPr/>
        </p:nvSpPr>
        <p:spPr>
          <a:xfrm>
            <a:off x="3116062" y="3592187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9" name="Straight Arrow Connector 578">
            <a:extLst>
              <a:ext uri="{FF2B5EF4-FFF2-40B4-BE49-F238E27FC236}">
                <a16:creationId xmlns:a16="http://schemas.microsoft.com/office/drawing/2014/main" id="{2B6BF327-2E1E-A1C5-3724-4FE9B0744748}"/>
              </a:ext>
            </a:extLst>
          </p:cNvPr>
          <p:cNvCxnSpPr>
            <a:cxnSpLocks/>
            <a:stCxn id="118" idx="2"/>
            <a:endCxn id="576" idx="0"/>
          </p:cNvCxnSpPr>
          <p:nvPr/>
        </p:nvCxnSpPr>
        <p:spPr>
          <a:xfrm>
            <a:off x="3522152" y="3396626"/>
            <a:ext cx="2351" cy="195561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2" name="Picture 581">
            <a:extLst>
              <a:ext uri="{FF2B5EF4-FFF2-40B4-BE49-F238E27FC236}">
                <a16:creationId xmlns:a16="http://schemas.microsoft.com/office/drawing/2014/main" id="{39C669F1-E3A3-102F-7015-C16BEB2A4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1691" y="3634759"/>
            <a:ext cx="690769" cy="228600"/>
          </a:xfrm>
          <a:prstGeom prst="rect">
            <a:avLst/>
          </a:prstGeom>
        </p:spPr>
      </p:pic>
      <p:grpSp>
        <p:nvGrpSpPr>
          <p:cNvPr id="613" name="Group 612">
            <a:extLst>
              <a:ext uri="{FF2B5EF4-FFF2-40B4-BE49-F238E27FC236}">
                <a16:creationId xmlns:a16="http://schemas.microsoft.com/office/drawing/2014/main" id="{F3DBDFC7-F981-399E-EDC4-F4BCD00971F4}"/>
              </a:ext>
            </a:extLst>
          </p:cNvPr>
          <p:cNvGrpSpPr/>
          <p:nvPr/>
        </p:nvGrpSpPr>
        <p:grpSpPr>
          <a:xfrm>
            <a:off x="4074771" y="2402991"/>
            <a:ext cx="1119586" cy="313744"/>
            <a:chOff x="4667965" y="1572932"/>
            <a:chExt cx="1119586" cy="313744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AC7C91EF-0A0B-B5D8-1004-A9F3AC8AB6AF}"/>
                </a:ext>
              </a:extLst>
            </p:cNvPr>
            <p:cNvSpPr/>
            <p:nvPr/>
          </p:nvSpPr>
          <p:spPr>
            <a:xfrm>
              <a:off x="4667965" y="1572932"/>
              <a:ext cx="1119586" cy="3137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5" name="Picture 584">
              <a:extLst>
                <a:ext uri="{FF2B5EF4-FFF2-40B4-BE49-F238E27FC236}">
                  <a16:creationId xmlns:a16="http://schemas.microsoft.com/office/drawing/2014/main" id="{37A69EBD-D2BB-07F7-8356-FA385089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7711" y="1619150"/>
              <a:ext cx="1019175" cy="228600"/>
            </a:xfrm>
            <a:prstGeom prst="rect">
              <a:avLst/>
            </a:prstGeom>
          </p:spPr>
        </p:pic>
      </p:grpSp>
      <p:pic>
        <p:nvPicPr>
          <p:cNvPr id="591" name="Picture 590">
            <a:extLst>
              <a:ext uri="{FF2B5EF4-FFF2-40B4-BE49-F238E27FC236}">
                <a16:creationId xmlns:a16="http://schemas.microsoft.com/office/drawing/2014/main" id="{C53BEC85-F208-62CD-6159-DB63845570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4385" y="3739046"/>
            <a:ext cx="330030" cy="33113"/>
          </a:xfrm>
          <a:prstGeom prst="rect">
            <a:avLst/>
          </a:prstGeom>
        </p:spPr>
      </p:pic>
      <p:grpSp>
        <p:nvGrpSpPr>
          <p:cNvPr id="603" name="Group 602">
            <a:extLst>
              <a:ext uri="{FF2B5EF4-FFF2-40B4-BE49-F238E27FC236}">
                <a16:creationId xmlns:a16="http://schemas.microsoft.com/office/drawing/2014/main" id="{E4311F3E-83CF-EB93-1666-B35B7F714BAB}"/>
              </a:ext>
            </a:extLst>
          </p:cNvPr>
          <p:cNvGrpSpPr/>
          <p:nvPr/>
        </p:nvGrpSpPr>
        <p:grpSpPr>
          <a:xfrm>
            <a:off x="5736547" y="3431054"/>
            <a:ext cx="1296551" cy="615986"/>
            <a:chOff x="2220105" y="4602119"/>
            <a:chExt cx="1296551" cy="615986"/>
          </a:xfrm>
        </p:grpSpPr>
        <p:grpSp>
          <p:nvGrpSpPr>
            <p:cNvPr id="598" name="Group 597">
              <a:extLst>
                <a:ext uri="{FF2B5EF4-FFF2-40B4-BE49-F238E27FC236}">
                  <a16:creationId xmlns:a16="http://schemas.microsoft.com/office/drawing/2014/main" id="{4A70975A-052F-A601-FF17-63C2772A8F5D}"/>
                </a:ext>
              </a:extLst>
            </p:cNvPr>
            <p:cNvGrpSpPr/>
            <p:nvPr/>
          </p:nvGrpSpPr>
          <p:grpSpPr>
            <a:xfrm>
              <a:off x="2220105" y="4602119"/>
              <a:ext cx="1296551" cy="615986"/>
              <a:chOff x="3098654" y="6031246"/>
              <a:chExt cx="1296551" cy="615986"/>
            </a:xfrm>
          </p:grpSpPr>
          <p:sp>
            <p:nvSpPr>
              <p:cNvPr id="599" name="Trapezoid 598">
                <a:extLst>
                  <a:ext uri="{FF2B5EF4-FFF2-40B4-BE49-F238E27FC236}">
                    <a16:creationId xmlns:a16="http://schemas.microsoft.com/office/drawing/2014/main" id="{F071C6C1-7487-39A4-9FFD-1163CAF11158}"/>
                  </a:ext>
                </a:extLst>
              </p:cNvPr>
              <p:cNvSpPr/>
              <p:nvPr/>
            </p:nvSpPr>
            <p:spPr>
              <a:xfrm rot="5400000">
                <a:off x="3350454" y="5779446"/>
                <a:ext cx="615986" cy="1119585"/>
              </a:xfrm>
              <a:prstGeom prst="trapezoid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F8AF32FE-6CB9-99E7-187F-01412ACC0098}"/>
                  </a:ext>
                </a:extLst>
              </p:cNvPr>
              <p:cNvSpPr/>
              <p:nvPr/>
            </p:nvSpPr>
            <p:spPr>
              <a:xfrm>
                <a:off x="4212144" y="6158287"/>
                <a:ext cx="183061" cy="361902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1" name="Picture 600">
                <a:extLst>
                  <a:ext uri="{FF2B5EF4-FFF2-40B4-BE49-F238E27FC236}">
                    <a16:creationId xmlns:a16="http://schemas.microsoft.com/office/drawing/2014/main" id="{E1C56E9B-3847-8977-C539-55BEE558B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4712" y="6273406"/>
                <a:ext cx="65832" cy="131664"/>
              </a:xfrm>
              <a:prstGeom prst="rect">
                <a:avLst/>
              </a:prstGeom>
            </p:spPr>
          </p:pic>
        </p:grpSp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943D14C6-9A92-156B-418E-5F27D2D4C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42144" y="4827695"/>
              <a:ext cx="1069413" cy="146304"/>
            </a:xfrm>
            <a:prstGeom prst="rect">
              <a:avLst/>
            </a:prstGeom>
          </p:spPr>
        </p:pic>
      </p:grpSp>
      <p:cxnSp>
        <p:nvCxnSpPr>
          <p:cNvPr id="604" name="Curved Connector 603">
            <a:extLst>
              <a:ext uri="{FF2B5EF4-FFF2-40B4-BE49-F238E27FC236}">
                <a16:creationId xmlns:a16="http://schemas.microsoft.com/office/drawing/2014/main" id="{8FC011B2-1A24-6212-0C22-AD47F1EC5F96}"/>
              </a:ext>
            </a:extLst>
          </p:cNvPr>
          <p:cNvCxnSpPr>
            <a:cxnSpLocks/>
            <a:stCxn id="600" idx="3"/>
            <a:endCxn id="608" idx="1"/>
          </p:cNvCxnSpPr>
          <p:nvPr/>
        </p:nvCxnSpPr>
        <p:spPr>
          <a:xfrm flipV="1">
            <a:off x="7033098" y="2871548"/>
            <a:ext cx="237413" cy="86749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589C98BB-1FDD-CB3F-6717-D25586308B55}"/>
              </a:ext>
            </a:extLst>
          </p:cNvPr>
          <p:cNvGrpSpPr/>
          <p:nvPr/>
        </p:nvGrpSpPr>
        <p:grpSpPr>
          <a:xfrm>
            <a:off x="7270511" y="2653745"/>
            <a:ext cx="665213" cy="435606"/>
            <a:chOff x="3503448" y="1797305"/>
            <a:chExt cx="1003264" cy="80086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08" name="Rounded Rectangle 607">
              <a:extLst>
                <a:ext uri="{FF2B5EF4-FFF2-40B4-BE49-F238E27FC236}">
                  <a16:creationId xmlns:a16="http://schemas.microsoft.com/office/drawing/2014/main" id="{F3C25D6A-71C7-0D4D-A529-B386EE4C5BA4}"/>
                </a:ext>
              </a:extLst>
            </p:cNvPr>
            <p:cNvSpPr/>
            <p:nvPr/>
          </p:nvSpPr>
          <p:spPr>
            <a:xfrm>
              <a:off x="3503448" y="1797305"/>
              <a:ext cx="1003264" cy="800868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09" name="Graphic 608">
              <a:extLst>
                <a:ext uri="{FF2B5EF4-FFF2-40B4-BE49-F238E27FC236}">
                  <a16:creationId xmlns:a16="http://schemas.microsoft.com/office/drawing/2014/main" id="{44F5B548-871A-D55A-5D90-BF2F1761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35583" y="2100619"/>
              <a:ext cx="440581" cy="481957"/>
            </a:xfrm>
            <a:prstGeom prst="rect">
              <a:avLst/>
            </a:prstGeom>
          </p:spPr>
        </p:pic>
      </p:grpSp>
      <p:cxnSp>
        <p:nvCxnSpPr>
          <p:cNvPr id="615" name="Curved Connector 614">
            <a:extLst>
              <a:ext uri="{FF2B5EF4-FFF2-40B4-BE49-F238E27FC236}">
                <a16:creationId xmlns:a16="http://schemas.microsoft.com/office/drawing/2014/main" id="{2C40A691-95E2-2063-7622-203A29AD86D0}"/>
              </a:ext>
            </a:extLst>
          </p:cNvPr>
          <p:cNvCxnSpPr>
            <a:cxnSpLocks/>
            <a:stCxn id="600" idx="3"/>
            <a:endCxn id="621" idx="1"/>
          </p:cNvCxnSpPr>
          <p:nvPr/>
        </p:nvCxnSpPr>
        <p:spPr>
          <a:xfrm>
            <a:off x="7033098" y="3739046"/>
            <a:ext cx="310456" cy="75099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91630875-C6F1-5F4B-1883-5157A1368665}"/>
              </a:ext>
            </a:extLst>
          </p:cNvPr>
          <p:cNvCxnSpPr>
            <a:cxnSpLocks/>
            <a:stCxn id="623" idx="3"/>
          </p:cNvCxnSpPr>
          <p:nvPr/>
        </p:nvCxnSpPr>
        <p:spPr>
          <a:xfrm>
            <a:off x="9294746" y="4486109"/>
            <a:ext cx="163926" cy="262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0AD034D0-1043-9332-B85E-62014E56B0A9}"/>
              </a:ext>
            </a:extLst>
          </p:cNvPr>
          <p:cNvGrpSpPr/>
          <p:nvPr/>
        </p:nvGrpSpPr>
        <p:grpSpPr>
          <a:xfrm>
            <a:off x="7343554" y="4333166"/>
            <a:ext cx="910688" cy="313744"/>
            <a:chOff x="4730402" y="2695695"/>
            <a:chExt cx="910688" cy="313744"/>
          </a:xfrm>
        </p:grpSpPr>
        <p:sp>
          <p:nvSpPr>
            <p:cNvPr id="621" name="Rounded Rectangle 620">
              <a:extLst>
                <a:ext uri="{FF2B5EF4-FFF2-40B4-BE49-F238E27FC236}">
                  <a16:creationId xmlns:a16="http://schemas.microsoft.com/office/drawing/2014/main" id="{284E17F7-067C-6AD5-434D-4A4EC859DF10}"/>
                </a:ext>
              </a:extLst>
            </p:cNvPr>
            <p:cNvSpPr/>
            <p:nvPr/>
          </p:nvSpPr>
          <p:spPr>
            <a:xfrm>
              <a:off x="4730402" y="2695695"/>
              <a:ext cx="910688" cy="313744"/>
            </a:xfrm>
            <a:prstGeom prst="roundRect">
              <a:avLst>
                <a:gd name="adj" fmla="val 9288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2" name="Picture 621">
              <a:extLst>
                <a:ext uri="{FF2B5EF4-FFF2-40B4-BE49-F238E27FC236}">
                  <a16:creationId xmlns:a16="http://schemas.microsoft.com/office/drawing/2014/main" id="{4C607391-D946-7EE3-7B8C-60D52DAF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2008" y="2757694"/>
              <a:ext cx="794156" cy="164592"/>
            </a:xfrm>
            <a:prstGeom prst="rect">
              <a:avLst/>
            </a:prstGeom>
          </p:spPr>
        </p:pic>
      </p:grpSp>
      <p:sp>
        <p:nvSpPr>
          <p:cNvPr id="623" name="Rounded Rectangle 622">
            <a:extLst>
              <a:ext uri="{FF2B5EF4-FFF2-40B4-BE49-F238E27FC236}">
                <a16:creationId xmlns:a16="http://schemas.microsoft.com/office/drawing/2014/main" id="{E5EFA4E7-9149-F944-2647-C98AFB6E04D9}"/>
              </a:ext>
            </a:extLst>
          </p:cNvPr>
          <p:cNvSpPr/>
          <p:nvPr/>
        </p:nvSpPr>
        <p:spPr>
          <a:xfrm>
            <a:off x="8477864" y="4329237"/>
            <a:ext cx="816882" cy="3137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9BEB9F5B-027F-E6DC-01AA-7735AB2BAF63}"/>
              </a:ext>
            </a:extLst>
          </p:cNvPr>
          <p:cNvCxnSpPr>
            <a:cxnSpLocks/>
            <a:stCxn id="621" idx="3"/>
            <a:endCxn id="623" idx="1"/>
          </p:cNvCxnSpPr>
          <p:nvPr/>
        </p:nvCxnSpPr>
        <p:spPr>
          <a:xfrm flipV="1">
            <a:off x="8254242" y="4486109"/>
            <a:ext cx="223622" cy="3929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45AC76FE-10A3-4FFD-C84B-7BECE8537362}"/>
              </a:ext>
            </a:extLst>
          </p:cNvPr>
          <p:cNvCxnSpPr>
            <a:cxnSpLocks/>
          </p:cNvCxnSpPr>
          <p:nvPr/>
        </p:nvCxnSpPr>
        <p:spPr>
          <a:xfrm flipV="1">
            <a:off x="7931172" y="2841092"/>
            <a:ext cx="310817" cy="6577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Rounded Rectangle 628">
            <a:extLst>
              <a:ext uri="{FF2B5EF4-FFF2-40B4-BE49-F238E27FC236}">
                <a16:creationId xmlns:a16="http://schemas.microsoft.com/office/drawing/2014/main" id="{808FC5C9-CD2B-279F-4A9B-D5BBF8EC96E5}"/>
              </a:ext>
            </a:extLst>
          </p:cNvPr>
          <p:cNvSpPr/>
          <p:nvPr/>
        </p:nvSpPr>
        <p:spPr>
          <a:xfrm>
            <a:off x="8261490" y="2677297"/>
            <a:ext cx="1119586" cy="3137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1" name="Graphic 630">
            <a:extLst>
              <a:ext uri="{FF2B5EF4-FFF2-40B4-BE49-F238E27FC236}">
                <a16:creationId xmlns:a16="http://schemas.microsoft.com/office/drawing/2014/main" id="{12632D21-DA7F-F01F-C6BC-289AB0F9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1617" y="2797090"/>
            <a:ext cx="324984" cy="292761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CF516D74-9E27-A13D-599B-B8F75B37EC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43554" y="2686284"/>
            <a:ext cx="554736" cy="118872"/>
          </a:xfrm>
          <a:prstGeom prst="rect">
            <a:avLst/>
          </a:prstGeom>
        </p:spPr>
      </p:pic>
      <p:pic>
        <p:nvPicPr>
          <p:cNvPr id="593" name="Picture 592">
            <a:extLst>
              <a:ext uri="{FF2B5EF4-FFF2-40B4-BE49-F238E27FC236}">
                <a16:creationId xmlns:a16="http://schemas.microsoft.com/office/drawing/2014/main" id="{A37E023E-2B7A-74C8-782E-CB8EC12D5E6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0931" y="2718279"/>
            <a:ext cx="1060704" cy="228600"/>
          </a:xfrm>
          <a:prstGeom prst="rect">
            <a:avLst/>
          </a:prstGeom>
        </p:spPr>
      </p:pic>
      <p:pic>
        <p:nvPicPr>
          <p:cNvPr id="594" name="Picture 593">
            <a:extLst>
              <a:ext uri="{FF2B5EF4-FFF2-40B4-BE49-F238E27FC236}">
                <a16:creationId xmlns:a16="http://schemas.microsoft.com/office/drawing/2014/main" id="{86F59FF5-59F0-75A7-A61D-A3B0558FF1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28813" y="4363961"/>
            <a:ext cx="714983" cy="228600"/>
          </a:xfrm>
          <a:prstGeom prst="rect">
            <a:avLst/>
          </a:prstGeom>
        </p:spPr>
      </p:pic>
      <p:pic>
        <p:nvPicPr>
          <p:cNvPr id="633" name="Picture 632">
            <a:extLst>
              <a:ext uri="{FF2B5EF4-FFF2-40B4-BE49-F238E27FC236}">
                <a16:creationId xmlns:a16="http://schemas.microsoft.com/office/drawing/2014/main" id="{1CE0A5A6-73AA-C107-CF1C-71A92B955B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47828" y="3289881"/>
            <a:ext cx="222683" cy="164592"/>
          </a:xfrm>
          <a:prstGeom prst="rect">
            <a:avLst/>
          </a:pr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0C64B902-EE48-4F10-80AB-8E686EC3B01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4756" y="3984187"/>
            <a:ext cx="513140" cy="164592"/>
          </a:xfrm>
          <a:prstGeom prst="rect">
            <a:avLst/>
          </a:prstGeom>
        </p:spPr>
      </p:pic>
      <p:sp>
        <p:nvSpPr>
          <p:cNvPr id="635" name="Trapezoid 634">
            <a:extLst>
              <a:ext uri="{FF2B5EF4-FFF2-40B4-BE49-F238E27FC236}">
                <a16:creationId xmlns:a16="http://schemas.microsoft.com/office/drawing/2014/main" id="{B9232114-3D1F-DB4E-BFA5-5F869AE506D2}"/>
              </a:ext>
            </a:extLst>
          </p:cNvPr>
          <p:cNvSpPr/>
          <p:nvPr/>
        </p:nvSpPr>
        <p:spPr>
          <a:xfrm rot="5400000">
            <a:off x="9728539" y="3926317"/>
            <a:ext cx="615986" cy="1119585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6" name="Picture 635">
            <a:extLst>
              <a:ext uri="{FF2B5EF4-FFF2-40B4-BE49-F238E27FC236}">
                <a16:creationId xmlns:a16="http://schemas.microsoft.com/office/drawing/2014/main" id="{A62D147D-5830-6AE9-A39E-2C77E840139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9622" y="4403813"/>
            <a:ext cx="1058091" cy="164592"/>
          </a:xfrm>
          <a:prstGeom prst="rect">
            <a:avLst/>
          </a:prstGeom>
        </p:spPr>
      </p:pic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033E67AE-07FB-3884-DBB7-4645C746D54F}"/>
              </a:ext>
            </a:extLst>
          </p:cNvPr>
          <p:cNvCxnSpPr>
            <a:cxnSpLocks/>
            <a:stCxn id="387" idx="3"/>
            <a:endCxn id="37" idx="2"/>
          </p:cNvCxnSpPr>
          <p:nvPr/>
        </p:nvCxnSpPr>
        <p:spPr>
          <a:xfrm>
            <a:off x="946767" y="2890537"/>
            <a:ext cx="37011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96BFE0B9-8D4D-F45F-10E6-5C2AB76203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2679" y="2538493"/>
            <a:ext cx="704088" cy="704088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7D444C6-873F-924B-174C-470FB6627DF0}"/>
              </a:ext>
            </a:extLst>
          </p:cNvPr>
          <p:cNvCxnSpPr>
            <a:cxnSpLocks/>
            <a:stCxn id="58" idx="3"/>
            <a:endCxn id="4" idx="1"/>
          </p:cNvCxnSpPr>
          <p:nvPr/>
        </p:nvCxnSpPr>
        <p:spPr>
          <a:xfrm flipV="1">
            <a:off x="2613431" y="2560303"/>
            <a:ext cx="477601" cy="33023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59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0F673882-1631-7942-4CB0-92F5D45FC10D}"/>
              </a:ext>
            </a:extLst>
          </p:cNvPr>
          <p:cNvSpPr/>
          <p:nvPr/>
        </p:nvSpPr>
        <p:spPr>
          <a:xfrm>
            <a:off x="5208813" y="4570084"/>
            <a:ext cx="6901874" cy="2286000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4DC07D1-B1A9-2BC5-1BDF-8A975A6E3DBB}"/>
              </a:ext>
            </a:extLst>
          </p:cNvPr>
          <p:cNvSpPr/>
          <p:nvPr/>
        </p:nvSpPr>
        <p:spPr>
          <a:xfrm>
            <a:off x="10535433" y="4700893"/>
            <a:ext cx="1392056" cy="2111098"/>
          </a:xfrm>
          <a:prstGeom prst="roundRect">
            <a:avLst>
              <a:gd name="adj" fmla="val 4191"/>
            </a:avLst>
          </a:prstGeom>
          <a:solidFill>
            <a:srgbClr val="F7DEEE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C1F67F84-3546-C0E2-1B69-5A65605328D4}"/>
              </a:ext>
            </a:extLst>
          </p:cNvPr>
          <p:cNvSpPr/>
          <p:nvPr/>
        </p:nvSpPr>
        <p:spPr>
          <a:xfrm>
            <a:off x="6615924" y="4668669"/>
            <a:ext cx="1282445" cy="2111098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E12BF8DE-FEE3-49C8-248F-4D0B0BA4C6A6}"/>
              </a:ext>
            </a:extLst>
          </p:cNvPr>
          <p:cNvSpPr/>
          <p:nvPr/>
        </p:nvSpPr>
        <p:spPr>
          <a:xfrm>
            <a:off x="7927844" y="4668668"/>
            <a:ext cx="1269219" cy="2111098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91C717D7-2AE6-18A9-3464-795DEB2191D6}"/>
              </a:ext>
            </a:extLst>
          </p:cNvPr>
          <p:cNvSpPr/>
          <p:nvPr/>
        </p:nvSpPr>
        <p:spPr>
          <a:xfrm>
            <a:off x="9236738" y="4658148"/>
            <a:ext cx="1248849" cy="2111098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66521B80-7A0E-68E1-9003-AA9D94CD5FBE}"/>
              </a:ext>
            </a:extLst>
          </p:cNvPr>
          <p:cNvSpPr/>
          <p:nvPr/>
        </p:nvSpPr>
        <p:spPr>
          <a:xfrm>
            <a:off x="5277554" y="4690860"/>
            <a:ext cx="1289712" cy="2111098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845E59C4-D5A4-FAC7-63D2-734CBC5DAE95}"/>
              </a:ext>
            </a:extLst>
          </p:cNvPr>
          <p:cNvSpPr/>
          <p:nvPr/>
        </p:nvSpPr>
        <p:spPr>
          <a:xfrm>
            <a:off x="224538" y="4570084"/>
            <a:ext cx="4920586" cy="2287915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A9BC6B1B-C953-759B-1498-DFE88E437E54}"/>
              </a:ext>
            </a:extLst>
          </p:cNvPr>
          <p:cNvSpPr/>
          <p:nvPr/>
        </p:nvSpPr>
        <p:spPr>
          <a:xfrm>
            <a:off x="236947" y="4627453"/>
            <a:ext cx="4731345" cy="1302185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E653EF-B22D-7A30-A3A2-9B9CC02640CF}"/>
              </a:ext>
            </a:extLst>
          </p:cNvPr>
          <p:cNvSpPr/>
          <p:nvPr/>
        </p:nvSpPr>
        <p:spPr>
          <a:xfrm>
            <a:off x="259068" y="46010"/>
            <a:ext cx="4867366" cy="2229312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FD2F0D-8F0C-295D-1881-E7BD8C7EAE05}"/>
              </a:ext>
            </a:extLst>
          </p:cNvPr>
          <p:cNvSpPr/>
          <p:nvPr/>
        </p:nvSpPr>
        <p:spPr>
          <a:xfrm>
            <a:off x="287192" y="86091"/>
            <a:ext cx="4759179" cy="1822282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56EBC-1531-4912-4184-FBAAB52C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87" y="112371"/>
            <a:ext cx="1069899" cy="1069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A77C6-0205-2730-D6C5-0B332859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86" y="112371"/>
            <a:ext cx="1069899" cy="1069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7B3B7-CA3E-12D6-3D83-96357306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385" y="112370"/>
            <a:ext cx="1069899" cy="106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39583-955B-E550-7F06-E7D0D7A10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284" y="112370"/>
            <a:ext cx="1069899" cy="106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7180F-73FB-F1D0-383B-543654A2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05" y="2096380"/>
            <a:ext cx="2891107" cy="146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0316A-912F-5986-ABEB-2CA33160F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18" y="1318393"/>
            <a:ext cx="4630225" cy="596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FCADC3-189F-0C99-32CF-96FDEBBE848D}"/>
              </a:ext>
            </a:extLst>
          </p:cNvPr>
          <p:cNvSpPr txBox="1"/>
          <p:nvPr/>
        </p:nvSpPr>
        <p:spPr>
          <a:xfrm>
            <a:off x="2006839" y="1847575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38C9-CB5A-E720-F62B-13FA3DE603D9}"/>
              </a:ext>
            </a:extLst>
          </p:cNvPr>
          <p:cNvSpPr txBox="1"/>
          <p:nvPr/>
        </p:nvSpPr>
        <p:spPr>
          <a:xfrm>
            <a:off x="1994289" y="1121433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B690EEF-A183-65F7-DD77-346BFF9B8228}"/>
              </a:ext>
            </a:extLst>
          </p:cNvPr>
          <p:cNvSpPr txBox="1"/>
          <p:nvPr/>
        </p:nvSpPr>
        <p:spPr>
          <a:xfrm rot="16200000">
            <a:off x="-309540" y="1070619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EFFUSION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B831E76-C608-3EDC-CFF1-5B21079F57C1}"/>
              </a:ext>
            </a:extLst>
          </p:cNvPr>
          <p:cNvSpPr/>
          <p:nvPr/>
        </p:nvSpPr>
        <p:spPr>
          <a:xfrm>
            <a:off x="5240825" y="46009"/>
            <a:ext cx="6869862" cy="2232185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1118E4-697F-2438-EBC7-FD4099EED973}"/>
              </a:ext>
            </a:extLst>
          </p:cNvPr>
          <p:cNvSpPr/>
          <p:nvPr/>
        </p:nvSpPr>
        <p:spPr>
          <a:xfrm>
            <a:off x="6917743" y="180502"/>
            <a:ext cx="1562507" cy="2009312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3FF81BA-BDE0-C7AD-CC78-51F1019E2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6612" y="1657554"/>
            <a:ext cx="1484769" cy="3270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48E022C-FCE4-CA4F-3DFE-759F885AEA64}"/>
              </a:ext>
            </a:extLst>
          </p:cNvPr>
          <p:cNvSpPr txBox="1"/>
          <p:nvPr/>
        </p:nvSpPr>
        <p:spPr>
          <a:xfrm>
            <a:off x="7312216" y="1349777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AB65FA-B20D-4BBB-7E8B-45EF414A0CC5}"/>
              </a:ext>
            </a:extLst>
          </p:cNvPr>
          <p:cNvSpPr/>
          <p:nvPr/>
        </p:nvSpPr>
        <p:spPr>
          <a:xfrm>
            <a:off x="8516408" y="168055"/>
            <a:ext cx="1566174" cy="2009311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1CF4F02-0E7B-C992-AC15-0BF977FA31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0338" y="1677747"/>
            <a:ext cx="1398314" cy="3270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C4718D-BDF5-B94E-97D5-EB6994FE4735}"/>
              </a:ext>
            </a:extLst>
          </p:cNvPr>
          <p:cNvSpPr txBox="1"/>
          <p:nvPr/>
        </p:nvSpPr>
        <p:spPr>
          <a:xfrm>
            <a:off x="8915508" y="1349777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C19E69-7C19-3118-24EE-3C06BE24BA0C}"/>
              </a:ext>
            </a:extLst>
          </p:cNvPr>
          <p:cNvSpPr/>
          <p:nvPr/>
        </p:nvSpPr>
        <p:spPr>
          <a:xfrm>
            <a:off x="10114594" y="168055"/>
            <a:ext cx="1709727" cy="2009311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E99487-A935-DD1C-E411-9B51DB570D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9412" y="1679472"/>
            <a:ext cx="1620090" cy="1240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BFC01DE-244C-E1C4-166B-9F33F9A28F6B}"/>
              </a:ext>
            </a:extLst>
          </p:cNvPr>
          <p:cNvSpPr txBox="1"/>
          <p:nvPr/>
        </p:nvSpPr>
        <p:spPr>
          <a:xfrm>
            <a:off x="10550507" y="1349777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7F13BB-B472-0529-AAA9-9E5D6826AE55}"/>
              </a:ext>
            </a:extLst>
          </p:cNvPr>
          <p:cNvSpPr/>
          <p:nvPr/>
        </p:nvSpPr>
        <p:spPr>
          <a:xfrm>
            <a:off x="5294509" y="183970"/>
            <a:ext cx="1583788" cy="2009311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CEC08DC-1145-60D1-36C2-A32BC1EB6F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4002" y="1596484"/>
            <a:ext cx="1437628" cy="5449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CAB78B3-AB89-F4F8-E260-108A7460A242}"/>
              </a:ext>
            </a:extLst>
          </p:cNvPr>
          <p:cNvSpPr txBox="1"/>
          <p:nvPr/>
        </p:nvSpPr>
        <p:spPr>
          <a:xfrm>
            <a:off x="5710094" y="1349777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EE89EC0-7EBC-4FB2-BB87-FF2009F5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54" y="194335"/>
            <a:ext cx="1069899" cy="10698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743FB1-382F-F8E2-7489-ACB27841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47" y="194335"/>
            <a:ext cx="1069899" cy="10698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64B6318-DB6D-2BA3-A17E-1D69A4990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546" y="194335"/>
            <a:ext cx="1069899" cy="10698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E9B411-F792-7938-1201-B20357635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508" y="194335"/>
            <a:ext cx="1069899" cy="1069899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D5181BA-201E-D578-505F-F31B6C384A34}"/>
              </a:ext>
            </a:extLst>
          </p:cNvPr>
          <p:cNvSpPr txBox="1"/>
          <p:nvPr/>
        </p:nvSpPr>
        <p:spPr>
          <a:xfrm rot="5400000">
            <a:off x="11688888" y="1787215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9EBCF82-0D16-117E-2FCF-BD9ABA12FAF6}"/>
              </a:ext>
            </a:extLst>
          </p:cNvPr>
          <p:cNvSpPr/>
          <p:nvPr/>
        </p:nvSpPr>
        <p:spPr>
          <a:xfrm>
            <a:off x="230667" y="2342526"/>
            <a:ext cx="4910153" cy="2158354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6A856C3-BFA5-B0D0-1A7C-CDFF44D2FD4D}"/>
              </a:ext>
            </a:extLst>
          </p:cNvPr>
          <p:cNvSpPr/>
          <p:nvPr/>
        </p:nvSpPr>
        <p:spPr>
          <a:xfrm>
            <a:off x="293688" y="2363558"/>
            <a:ext cx="4752684" cy="1576930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8A5D7F-2912-C703-C8EF-918E2173C7A0}"/>
              </a:ext>
            </a:extLst>
          </p:cNvPr>
          <p:cNvSpPr/>
          <p:nvPr/>
        </p:nvSpPr>
        <p:spPr>
          <a:xfrm rot="5400000">
            <a:off x="1313056" y="2394308"/>
            <a:ext cx="234322" cy="222558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EB12E-098E-7A08-0C85-AFF97BB4BE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2001" y="3662033"/>
            <a:ext cx="1821891" cy="1596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1ACD9F-458C-6E5A-B232-AAB8C7447B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157" y="2390026"/>
            <a:ext cx="1069848" cy="106984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2B2D4BE-CA58-760C-6220-1E35504336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3075" y="2389288"/>
            <a:ext cx="1069848" cy="10698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428225-3293-66A8-4435-DFD4F8A3AE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4476" y="2380622"/>
            <a:ext cx="1069848" cy="10698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01E025-E593-0AD2-086E-A6534ED499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0394" y="2380622"/>
            <a:ext cx="1069848" cy="10698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2B2ECA-83C1-87C4-08BE-3C965C5E38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1383" y="3619045"/>
            <a:ext cx="1690691" cy="28561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7E8D2DE-8D26-BE4F-B698-5AC5AE1CA999}"/>
              </a:ext>
            </a:extLst>
          </p:cNvPr>
          <p:cNvSpPr txBox="1"/>
          <p:nvPr/>
        </p:nvSpPr>
        <p:spPr>
          <a:xfrm>
            <a:off x="2000457" y="3454545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D6289E68-4A7C-264B-23F8-98E2C46A5C55}"/>
              </a:ext>
            </a:extLst>
          </p:cNvPr>
          <p:cNvSpPr/>
          <p:nvPr/>
        </p:nvSpPr>
        <p:spPr>
          <a:xfrm rot="5400000">
            <a:off x="3658774" y="2411707"/>
            <a:ext cx="248541" cy="2204998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B7ADCB-D8F4-DB08-CA90-97F8E3FF7159}"/>
              </a:ext>
            </a:extLst>
          </p:cNvPr>
          <p:cNvSpPr txBox="1"/>
          <p:nvPr/>
        </p:nvSpPr>
        <p:spPr>
          <a:xfrm>
            <a:off x="2023330" y="3864569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5B6ADE0-5ABF-6019-9B86-E53C0E52A5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0623" y="4076147"/>
            <a:ext cx="4274343" cy="37423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22A0338-0E5F-4DB5-E9F8-A63F92704B30}"/>
              </a:ext>
            </a:extLst>
          </p:cNvPr>
          <p:cNvSpPr txBox="1"/>
          <p:nvPr/>
        </p:nvSpPr>
        <p:spPr>
          <a:xfrm rot="16200000">
            <a:off x="-541590" y="3285482"/>
            <a:ext cx="139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CARDIOMEGALY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434B813-067F-36EE-7CAB-44F54DA954DE}"/>
              </a:ext>
            </a:extLst>
          </p:cNvPr>
          <p:cNvSpPr/>
          <p:nvPr/>
        </p:nvSpPr>
        <p:spPr>
          <a:xfrm>
            <a:off x="5240825" y="2332392"/>
            <a:ext cx="6901874" cy="2157984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3300389-570C-8CC4-34D2-06315363B9AE}"/>
              </a:ext>
            </a:extLst>
          </p:cNvPr>
          <p:cNvSpPr/>
          <p:nvPr/>
        </p:nvSpPr>
        <p:spPr>
          <a:xfrm>
            <a:off x="6948092" y="2347977"/>
            <a:ext cx="1562507" cy="2098496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8B1CC8-7A63-3079-227D-BC4FCD44ACE0}"/>
              </a:ext>
            </a:extLst>
          </p:cNvPr>
          <p:cNvSpPr txBox="1"/>
          <p:nvPr/>
        </p:nvSpPr>
        <p:spPr>
          <a:xfrm>
            <a:off x="7347849" y="3369846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677353-4BD8-8F40-B808-15CC8C067EE1}"/>
              </a:ext>
            </a:extLst>
          </p:cNvPr>
          <p:cNvSpPr/>
          <p:nvPr/>
        </p:nvSpPr>
        <p:spPr>
          <a:xfrm>
            <a:off x="8547685" y="2347977"/>
            <a:ext cx="1566174" cy="2098496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F19A70-F182-BE7B-87B4-B2D3BB310E78}"/>
              </a:ext>
            </a:extLst>
          </p:cNvPr>
          <p:cNvSpPr txBox="1"/>
          <p:nvPr/>
        </p:nvSpPr>
        <p:spPr>
          <a:xfrm>
            <a:off x="8951141" y="3369846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2B344D1-58CB-C62B-3F3F-135A3F3669A8}"/>
              </a:ext>
            </a:extLst>
          </p:cNvPr>
          <p:cNvSpPr/>
          <p:nvPr/>
        </p:nvSpPr>
        <p:spPr>
          <a:xfrm>
            <a:off x="10143951" y="2347976"/>
            <a:ext cx="1709727" cy="2108822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D23EB5-278C-82EA-C6B5-310704826D69}"/>
              </a:ext>
            </a:extLst>
          </p:cNvPr>
          <p:cNvSpPr txBox="1"/>
          <p:nvPr/>
        </p:nvSpPr>
        <p:spPr>
          <a:xfrm>
            <a:off x="10561960" y="3369846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503C90-312A-A109-5641-830D1ED12D6C}"/>
              </a:ext>
            </a:extLst>
          </p:cNvPr>
          <p:cNvSpPr/>
          <p:nvPr/>
        </p:nvSpPr>
        <p:spPr>
          <a:xfrm>
            <a:off x="5316579" y="2347976"/>
            <a:ext cx="1594427" cy="2102405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6E9A49-2C6D-35F2-0781-77C56FDBAA95}"/>
              </a:ext>
            </a:extLst>
          </p:cNvPr>
          <p:cNvSpPr txBox="1"/>
          <p:nvPr/>
        </p:nvSpPr>
        <p:spPr>
          <a:xfrm>
            <a:off x="5745727" y="3369846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22D188B-6880-2463-1F06-4C4C74D077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5573" y="2354596"/>
            <a:ext cx="1069848" cy="106984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C58CC72-8D6F-F962-B666-4EDB74D789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0347" y="2354596"/>
            <a:ext cx="1069848" cy="106984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6359866-7301-59A8-457C-88B3D51048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0846" y="2354596"/>
            <a:ext cx="1069848" cy="106984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ED0EC3-9FDA-9FF2-2D23-849E8732CD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6602" y="2354596"/>
            <a:ext cx="1069848" cy="106984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2BAFF98-05B0-F487-81E9-02069215F26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34427" y="3639798"/>
            <a:ext cx="1490806" cy="74158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BCD144B-5C42-B947-5FE6-12D6C7C5EF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4863" y="3655183"/>
            <a:ext cx="1188964" cy="79128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CEA5212-6003-57E8-2A6E-AC080E664F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51450" y="3707311"/>
            <a:ext cx="1245680" cy="599457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5781D5D3-04FB-4E73-AFB7-30153E5AC4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40400" y="3583052"/>
            <a:ext cx="1573751" cy="87080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47B650A1-13E8-7070-5621-C994DE7FCABE}"/>
              </a:ext>
            </a:extLst>
          </p:cNvPr>
          <p:cNvSpPr txBox="1"/>
          <p:nvPr/>
        </p:nvSpPr>
        <p:spPr>
          <a:xfrm rot="5400000">
            <a:off x="11692386" y="4099242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D61A3FCF-EFC8-72A4-1432-73FFA12DC91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3437" y="4657903"/>
            <a:ext cx="928157" cy="928157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6FD1D378-2885-6FCD-2A05-BEE465515FE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2949" y="4657903"/>
            <a:ext cx="928157" cy="928157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4B436DC-451E-6656-CD06-3B003B3B28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99502" y="4668668"/>
            <a:ext cx="928157" cy="928157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41BDB2E0-B7AB-1AB3-68F8-42393988BA8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96394" y="4668668"/>
            <a:ext cx="928157" cy="928157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EF46DDFC-3CEC-1589-303C-2376BFC1DB2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80453" y="4668668"/>
            <a:ext cx="928157" cy="928157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D551FC47-06E5-5A27-6226-2EA110FEAF16}"/>
              </a:ext>
            </a:extLst>
          </p:cNvPr>
          <p:cNvSpPr txBox="1"/>
          <p:nvPr/>
        </p:nvSpPr>
        <p:spPr>
          <a:xfrm>
            <a:off x="2119635" y="5545183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EC9ABEA9-C7E3-9D32-5EEB-DFEFF5302E1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13879" y="5769286"/>
            <a:ext cx="2299402" cy="15085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07D27A04-2AE8-AE16-52DB-4167E680DB8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6947" y="6203475"/>
            <a:ext cx="4908177" cy="539730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762467F-610D-35B8-CB45-1BD98D52F837}"/>
              </a:ext>
            </a:extLst>
          </p:cNvPr>
          <p:cNvSpPr txBox="1"/>
          <p:nvPr/>
        </p:nvSpPr>
        <p:spPr>
          <a:xfrm>
            <a:off x="2078767" y="5929638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DDAE05-B1FE-5256-F702-21DA9A6C4CDE}"/>
              </a:ext>
            </a:extLst>
          </p:cNvPr>
          <p:cNvSpPr txBox="1"/>
          <p:nvPr/>
        </p:nvSpPr>
        <p:spPr>
          <a:xfrm rot="16200000">
            <a:off x="-705960" y="5444456"/>
            <a:ext cx="1714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PNEUMOTHORAX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08A2BEA9-7412-DA38-1991-7BE2BEE1BEF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36119" y="4750878"/>
            <a:ext cx="928157" cy="928157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DCC900B0-22F1-3D0C-B300-DB4A3D3ABFE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91681" y="4750878"/>
            <a:ext cx="928157" cy="928157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B462E0D7-3E84-462C-37D4-71A04BD626D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89886" y="4750878"/>
            <a:ext cx="928157" cy="928157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C543ACF8-3022-DC7F-68AD-94E1B42D312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88580" y="4762212"/>
            <a:ext cx="928157" cy="928157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54D8E6BB-AE23-E1CB-CF43-C5E1FD2FF2C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793849" y="4750878"/>
            <a:ext cx="928157" cy="928157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C875FB9F-A80F-2A5F-EBDA-D911A6DAD31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73318" y="6008522"/>
            <a:ext cx="1186640" cy="53973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4FDB49D9-78D9-303B-6827-95924451D31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48716" y="6062048"/>
            <a:ext cx="1207885" cy="338987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2985C18E-F274-0B9E-1E43-BA0D3A455B1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951970" y="6062048"/>
            <a:ext cx="1203989" cy="338987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93C390A7-11FA-76FF-467B-02BA79F0B99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75644" y="5967682"/>
            <a:ext cx="1160231" cy="527718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87687AB8-D22D-18A2-0983-B9213A15415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23261" y="5967682"/>
            <a:ext cx="1160232" cy="527718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8B4BC207-4E27-3EED-2D1D-8B9C8494D05A}"/>
              </a:ext>
            </a:extLst>
          </p:cNvPr>
          <p:cNvSpPr txBox="1"/>
          <p:nvPr/>
        </p:nvSpPr>
        <p:spPr>
          <a:xfrm rot="5400000">
            <a:off x="11717766" y="6367911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FBCB680-3AA4-3287-6EFE-B067C7179F57}"/>
              </a:ext>
            </a:extLst>
          </p:cNvPr>
          <p:cNvSpPr txBox="1"/>
          <p:nvPr/>
        </p:nvSpPr>
        <p:spPr>
          <a:xfrm>
            <a:off x="6868979" y="5665451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A731104-A35F-FB46-77BF-A37FA48D6401}"/>
              </a:ext>
            </a:extLst>
          </p:cNvPr>
          <p:cNvSpPr txBox="1"/>
          <p:nvPr/>
        </p:nvSpPr>
        <p:spPr>
          <a:xfrm>
            <a:off x="8169977" y="5678485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9C82EC1-B311-3EC6-F351-89FDB218FE40}"/>
              </a:ext>
            </a:extLst>
          </p:cNvPr>
          <p:cNvSpPr txBox="1"/>
          <p:nvPr/>
        </p:nvSpPr>
        <p:spPr>
          <a:xfrm>
            <a:off x="9472194" y="5676413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896E449-6C16-32D3-8E82-B282205C66F7}"/>
              </a:ext>
            </a:extLst>
          </p:cNvPr>
          <p:cNvSpPr txBox="1"/>
          <p:nvPr/>
        </p:nvSpPr>
        <p:spPr>
          <a:xfrm>
            <a:off x="5523888" y="5665451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DAB2B91-A0C9-FE12-BE67-84080C215A8C}"/>
              </a:ext>
            </a:extLst>
          </p:cNvPr>
          <p:cNvSpPr txBox="1"/>
          <p:nvPr/>
        </p:nvSpPr>
        <p:spPr>
          <a:xfrm>
            <a:off x="10877463" y="5621861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Expert5</a:t>
            </a:r>
          </a:p>
        </p:txBody>
      </p:sp>
    </p:spTree>
    <p:extLst>
      <p:ext uri="{BB962C8B-B14F-4D97-AF65-F5344CB8AC3E}">
        <p14:creationId xmlns:p14="http://schemas.microsoft.com/office/powerpoint/2010/main" val="2602595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ounded Rectangle 276">
            <a:extLst>
              <a:ext uri="{FF2B5EF4-FFF2-40B4-BE49-F238E27FC236}">
                <a16:creationId xmlns:a16="http://schemas.microsoft.com/office/drawing/2014/main" id="{0F673882-1631-7942-4CB0-92F5D45FC10D}"/>
              </a:ext>
            </a:extLst>
          </p:cNvPr>
          <p:cNvSpPr/>
          <p:nvPr/>
        </p:nvSpPr>
        <p:spPr>
          <a:xfrm>
            <a:off x="5208812" y="4570084"/>
            <a:ext cx="6983187" cy="2286000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14DC07D1-B1A9-2BC5-1BDF-8A975A6E3DBB}"/>
              </a:ext>
            </a:extLst>
          </p:cNvPr>
          <p:cNvSpPr/>
          <p:nvPr/>
        </p:nvSpPr>
        <p:spPr>
          <a:xfrm>
            <a:off x="10535432" y="4700893"/>
            <a:ext cx="1432029" cy="2111098"/>
          </a:xfrm>
          <a:prstGeom prst="roundRect">
            <a:avLst>
              <a:gd name="adj" fmla="val 4191"/>
            </a:avLst>
          </a:prstGeom>
          <a:solidFill>
            <a:srgbClr val="F7DEEE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ounded Rectangle 271">
            <a:extLst>
              <a:ext uri="{FF2B5EF4-FFF2-40B4-BE49-F238E27FC236}">
                <a16:creationId xmlns:a16="http://schemas.microsoft.com/office/drawing/2014/main" id="{C1F67F84-3546-C0E2-1B69-5A65605328D4}"/>
              </a:ext>
            </a:extLst>
          </p:cNvPr>
          <p:cNvSpPr/>
          <p:nvPr/>
        </p:nvSpPr>
        <p:spPr>
          <a:xfrm>
            <a:off x="6615924" y="4668669"/>
            <a:ext cx="1282445" cy="2111098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ounded Rectangle 272">
            <a:extLst>
              <a:ext uri="{FF2B5EF4-FFF2-40B4-BE49-F238E27FC236}">
                <a16:creationId xmlns:a16="http://schemas.microsoft.com/office/drawing/2014/main" id="{E12BF8DE-FEE3-49C8-248F-4D0B0BA4C6A6}"/>
              </a:ext>
            </a:extLst>
          </p:cNvPr>
          <p:cNvSpPr/>
          <p:nvPr/>
        </p:nvSpPr>
        <p:spPr>
          <a:xfrm>
            <a:off x="7927844" y="4668668"/>
            <a:ext cx="1269219" cy="2111098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91C717D7-2AE6-18A9-3464-795DEB2191D6}"/>
              </a:ext>
            </a:extLst>
          </p:cNvPr>
          <p:cNvSpPr/>
          <p:nvPr/>
        </p:nvSpPr>
        <p:spPr>
          <a:xfrm>
            <a:off x="9236738" y="4658148"/>
            <a:ext cx="1248849" cy="2111098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>
            <a:extLst>
              <a:ext uri="{FF2B5EF4-FFF2-40B4-BE49-F238E27FC236}">
                <a16:creationId xmlns:a16="http://schemas.microsoft.com/office/drawing/2014/main" id="{66521B80-7A0E-68E1-9003-AA9D94CD5FBE}"/>
              </a:ext>
            </a:extLst>
          </p:cNvPr>
          <p:cNvSpPr/>
          <p:nvPr/>
        </p:nvSpPr>
        <p:spPr>
          <a:xfrm>
            <a:off x="5240825" y="4690860"/>
            <a:ext cx="1326441" cy="2111098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ounded Rectangle 242">
            <a:extLst>
              <a:ext uri="{FF2B5EF4-FFF2-40B4-BE49-F238E27FC236}">
                <a16:creationId xmlns:a16="http://schemas.microsoft.com/office/drawing/2014/main" id="{845E59C4-D5A4-FAC7-63D2-734CBC5DAE95}"/>
              </a:ext>
            </a:extLst>
          </p:cNvPr>
          <p:cNvSpPr/>
          <p:nvPr/>
        </p:nvSpPr>
        <p:spPr>
          <a:xfrm>
            <a:off x="224538" y="4570084"/>
            <a:ext cx="4920586" cy="2287915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Rounded Rectangle 237">
            <a:extLst>
              <a:ext uri="{FF2B5EF4-FFF2-40B4-BE49-F238E27FC236}">
                <a16:creationId xmlns:a16="http://schemas.microsoft.com/office/drawing/2014/main" id="{A9BC6B1B-C953-759B-1498-DFE88E437E54}"/>
              </a:ext>
            </a:extLst>
          </p:cNvPr>
          <p:cNvSpPr/>
          <p:nvPr/>
        </p:nvSpPr>
        <p:spPr>
          <a:xfrm>
            <a:off x="236947" y="4595576"/>
            <a:ext cx="4731345" cy="1140276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0E653EF-B22D-7A30-A3A2-9B9CC02640CF}"/>
              </a:ext>
            </a:extLst>
          </p:cNvPr>
          <p:cNvSpPr/>
          <p:nvPr/>
        </p:nvSpPr>
        <p:spPr>
          <a:xfrm>
            <a:off x="259068" y="46010"/>
            <a:ext cx="4867366" cy="2229312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8FD2F0D-8F0C-295D-1881-E7BD8C7EAE05}"/>
              </a:ext>
            </a:extLst>
          </p:cNvPr>
          <p:cNvSpPr/>
          <p:nvPr/>
        </p:nvSpPr>
        <p:spPr>
          <a:xfrm>
            <a:off x="287192" y="86091"/>
            <a:ext cx="4759179" cy="1726363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56EBC-1531-4912-4184-FBAAB52C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88" y="112372"/>
            <a:ext cx="755453" cy="755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1A77C6-0205-2730-D6C5-0B332859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761" y="112372"/>
            <a:ext cx="755453" cy="755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7B3B7-CA3E-12D6-3D83-96357306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934" y="112372"/>
            <a:ext cx="755453" cy="755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39583-955B-E550-7F06-E7D0D7A10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107" y="112372"/>
            <a:ext cx="755453" cy="755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7180F-73FB-F1D0-383B-543654A2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53" y="2023864"/>
            <a:ext cx="3637053" cy="184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FCADC3-189F-0C99-32CF-96FDEBBE848D}"/>
              </a:ext>
            </a:extLst>
          </p:cNvPr>
          <p:cNvSpPr txBox="1"/>
          <p:nvPr/>
        </p:nvSpPr>
        <p:spPr>
          <a:xfrm>
            <a:off x="2023330" y="1743197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2238C9-CB5A-E720-F62B-13FA3DE603D9}"/>
              </a:ext>
            </a:extLst>
          </p:cNvPr>
          <p:cNvSpPr txBox="1"/>
          <p:nvPr/>
        </p:nvSpPr>
        <p:spPr>
          <a:xfrm>
            <a:off x="2023330" y="831611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B690EEF-A183-65F7-DD77-346BFF9B8228}"/>
              </a:ext>
            </a:extLst>
          </p:cNvPr>
          <p:cNvSpPr txBox="1"/>
          <p:nvPr/>
        </p:nvSpPr>
        <p:spPr>
          <a:xfrm rot="16200000">
            <a:off x="-309540" y="1070619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EFFUSION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B831E76-C608-3EDC-CFF1-5B21079F57C1}"/>
              </a:ext>
            </a:extLst>
          </p:cNvPr>
          <p:cNvSpPr/>
          <p:nvPr/>
        </p:nvSpPr>
        <p:spPr>
          <a:xfrm>
            <a:off x="5240825" y="46009"/>
            <a:ext cx="6930752" cy="2232185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1118E4-697F-2438-EBC7-FD4099EED973}"/>
              </a:ext>
            </a:extLst>
          </p:cNvPr>
          <p:cNvSpPr/>
          <p:nvPr/>
        </p:nvSpPr>
        <p:spPr>
          <a:xfrm>
            <a:off x="6917743" y="108905"/>
            <a:ext cx="1562507" cy="2080909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8E022C-FCE4-CA4F-3DFE-759F885AEA64}"/>
              </a:ext>
            </a:extLst>
          </p:cNvPr>
          <p:cNvSpPr txBox="1"/>
          <p:nvPr/>
        </p:nvSpPr>
        <p:spPr>
          <a:xfrm>
            <a:off x="7312216" y="831611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AB65FA-B20D-4BBB-7E8B-45EF414A0CC5}"/>
              </a:ext>
            </a:extLst>
          </p:cNvPr>
          <p:cNvSpPr/>
          <p:nvPr/>
        </p:nvSpPr>
        <p:spPr>
          <a:xfrm>
            <a:off x="8516408" y="96457"/>
            <a:ext cx="1566174" cy="2080909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C4718D-BDF5-B94E-97D5-EB6994FE4735}"/>
              </a:ext>
            </a:extLst>
          </p:cNvPr>
          <p:cNvSpPr txBox="1"/>
          <p:nvPr/>
        </p:nvSpPr>
        <p:spPr>
          <a:xfrm>
            <a:off x="8915508" y="831611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C19E69-7C19-3118-24EE-3C06BE24BA0C}"/>
              </a:ext>
            </a:extLst>
          </p:cNvPr>
          <p:cNvSpPr/>
          <p:nvPr/>
        </p:nvSpPr>
        <p:spPr>
          <a:xfrm>
            <a:off x="10113859" y="101669"/>
            <a:ext cx="1790949" cy="2080909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FC01DE-244C-E1C4-166B-9F33F9A28F6B}"/>
              </a:ext>
            </a:extLst>
          </p:cNvPr>
          <p:cNvSpPr txBox="1"/>
          <p:nvPr/>
        </p:nvSpPr>
        <p:spPr>
          <a:xfrm>
            <a:off x="10550507" y="831611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7F13BB-B472-0529-AAA9-9E5D6826AE55}"/>
              </a:ext>
            </a:extLst>
          </p:cNvPr>
          <p:cNvSpPr/>
          <p:nvPr/>
        </p:nvSpPr>
        <p:spPr>
          <a:xfrm>
            <a:off x="5294509" y="112372"/>
            <a:ext cx="1583788" cy="2080909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AB78B3-AB89-F4F8-E260-108A7460A242}"/>
              </a:ext>
            </a:extLst>
          </p:cNvPr>
          <p:cNvSpPr txBox="1"/>
          <p:nvPr/>
        </p:nvSpPr>
        <p:spPr>
          <a:xfrm>
            <a:off x="5719691" y="831611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D5181BA-201E-D578-505F-F31B6C384A34}"/>
              </a:ext>
            </a:extLst>
          </p:cNvPr>
          <p:cNvSpPr txBox="1"/>
          <p:nvPr/>
        </p:nvSpPr>
        <p:spPr>
          <a:xfrm rot="5400000">
            <a:off x="11785823" y="1855723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9EBCF82-0D16-117E-2FCF-BD9ABA12FAF6}"/>
              </a:ext>
            </a:extLst>
          </p:cNvPr>
          <p:cNvSpPr/>
          <p:nvPr/>
        </p:nvSpPr>
        <p:spPr>
          <a:xfrm>
            <a:off x="230667" y="2342526"/>
            <a:ext cx="4910153" cy="2158354"/>
          </a:xfrm>
          <a:prstGeom prst="roundRect">
            <a:avLst>
              <a:gd name="adj" fmla="val 419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6A856C3-BFA5-B0D0-1A7C-CDFF44D2FD4D}"/>
              </a:ext>
            </a:extLst>
          </p:cNvPr>
          <p:cNvSpPr/>
          <p:nvPr/>
        </p:nvSpPr>
        <p:spPr>
          <a:xfrm>
            <a:off x="293688" y="2363558"/>
            <a:ext cx="4752684" cy="1410689"/>
          </a:xfrm>
          <a:prstGeom prst="roundRect">
            <a:avLst>
              <a:gd name="adj" fmla="val 419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8A5D7F-2912-C703-C8EF-918E2173C7A0}"/>
              </a:ext>
            </a:extLst>
          </p:cNvPr>
          <p:cNvSpPr/>
          <p:nvPr/>
        </p:nvSpPr>
        <p:spPr>
          <a:xfrm rot="5400000">
            <a:off x="1248828" y="2070514"/>
            <a:ext cx="234322" cy="222558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5EB12E-098E-7A08-0C85-AFF97BB4B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634" y="3441506"/>
            <a:ext cx="1980643" cy="1548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1ACD9F-458C-6E5A-B232-AAB8C7447B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157" y="2390026"/>
            <a:ext cx="758952" cy="7589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2B2D4BE-CA58-760C-6220-1E3550433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075" y="2389288"/>
            <a:ext cx="758952" cy="7589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428225-3293-66A8-4435-DFD4F8A3AE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4476" y="2380622"/>
            <a:ext cx="758952" cy="7589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01E025-E593-0AD2-086E-A6534ED499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0394" y="2380622"/>
            <a:ext cx="758952" cy="7589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2B2ECA-83C1-87C4-08BE-3C965C5E38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47" y="3365015"/>
            <a:ext cx="2440862" cy="41234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7E8D2DE-8D26-BE4F-B698-5AC5AE1CA999}"/>
              </a:ext>
            </a:extLst>
          </p:cNvPr>
          <p:cNvSpPr txBox="1"/>
          <p:nvPr/>
        </p:nvSpPr>
        <p:spPr>
          <a:xfrm>
            <a:off x="1995509" y="3141643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D6289E68-4A7C-264B-23F8-98E2C46A5C55}"/>
              </a:ext>
            </a:extLst>
          </p:cNvPr>
          <p:cNvSpPr/>
          <p:nvPr/>
        </p:nvSpPr>
        <p:spPr>
          <a:xfrm rot="5400000">
            <a:off x="3594546" y="2087913"/>
            <a:ext cx="248541" cy="2204998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B7ADCB-D8F4-DB08-CA90-97F8E3FF7159}"/>
              </a:ext>
            </a:extLst>
          </p:cNvPr>
          <p:cNvSpPr txBox="1"/>
          <p:nvPr/>
        </p:nvSpPr>
        <p:spPr>
          <a:xfrm>
            <a:off x="2036746" y="3706589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5B6ADE0-5ABF-6019-9B86-E53C0E52A5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532" y="3972746"/>
            <a:ext cx="4791207" cy="419487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22A0338-0E5F-4DB5-E9F8-A63F92704B30}"/>
              </a:ext>
            </a:extLst>
          </p:cNvPr>
          <p:cNvSpPr txBox="1"/>
          <p:nvPr/>
        </p:nvSpPr>
        <p:spPr>
          <a:xfrm rot="16200000">
            <a:off x="-541590" y="3285482"/>
            <a:ext cx="1390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CARDIOMEGALY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434B813-067F-36EE-7CAB-44F54DA954DE}"/>
              </a:ext>
            </a:extLst>
          </p:cNvPr>
          <p:cNvSpPr/>
          <p:nvPr/>
        </p:nvSpPr>
        <p:spPr>
          <a:xfrm>
            <a:off x="5240824" y="2332392"/>
            <a:ext cx="6951175" cy="2157074"/>
          </a:xfrm>
          <a:prstGeom prst="roundRect">
            <a:avLst>
              <a:gd name="adj" fmla="val 4191"/>
            </a:avLst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3300389-570C-8CC4-34D2-06315363B9AE}"/>
              </a:ext>
            </a:extLst>
          </p:cNvPr>
          <p:cNvSpPr/>
          <p:nvPr/>
        </p:nvSpPr>
        <p:spPr>
          <a:xfrm>
            <a:off x="6948092" y="2347977"/>
            <a:ext cx="1562507" cy="2098496"/>
          </a:xfrm>
          <a:prstGeom prst="roundRect">
            <a:avLst>
              <a:gd name="adj" fmla="val 4191"/>
            </a:avLst>
          </a:prstGeom>
          <a:solidFill>
            <a:srgbClr val="EEEAF8"/>
          </a:solidFill>
          <a:ln>
            <a:solidFill>
              <a:srgbClr val="EEEA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8B1CC8-7A63-3079-227D-BC4FCD44ACE0}"/>
              </a:ext>
            </a:extLst>
          </p:cNvPr>
          <p:cNvSpPr txBox="1"/>
          <p:nvPr/>
        </p:nvSpPr>
        <p:spPr>
          <a:xfrm>
            <a:off x="7239917" y="3059668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677353-4BD8-8F40-B808-15CC8C067EE1}"/>
              </a:ext>
            </a:extLst>
          </p:cNvPr>
          <p:cNvSpPr/>
          <p:nvPr/>
        </p:nvSpPr>
        <p:spPr>
          <a:xfrm>
            <a:off x="8547685" y="2347977"/>
            <a:ext cx="1566174" cy="2098496"/>
          </a:xfrm>
          <a:prstGeom prst="roundRect">
            <a:avLst>
              <a:gd name="adj" fmla="val 419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BF19A70-F182-BE7B-87B4-B2D3BB310E78}"/>
              </a:ext>
            </a:extLst>
          </p:cNvPr>
          <p:cNvSpPr txBox="1"/>
          <p:nvPr/>
        </p:nvSpPr>
        <p:spPr>
          <a:xfrm>
            <a:off x="8843209" y="3059668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2B344D1-58CB-C62B-3F3F-135A3F3669A8}"/>
              </a:ext>
            </a:extLst>
          </p:cNvPr>
          <p:cNvSpPr/>
          <p:nvPr/>
        </p:nvSpPr>
        <p:spPr>
          <a:xfrm>
            <a:off x="10143951" y="2347976"/>
            <a:ext cx="1817382" cy="2108822"/>
          </a:xfrm>
          <a:prstGeom prst="roundRect">
            <a:avLst>
              <a:gd name="adj" fmla="val 4191"/>
            </a:avLst>
          </a:prstGeom>
          <a:solidFill>
            <a:srgbClr val="E7F4F8"/>
          </a:solidFill>
          <a:ln>
            <a:solidFill>
              <a:srgbClr val="E7F4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D23EB5-278C-82EA-C6B5-310704826D69}"/>
              </a:ext>
            </a:extLst>
          </p:cNvPr>
          <p:cNvSpPr txBox="1"/>
          <p:nvPr/>
        </p:nvSpPr>
        <p:spPr>
          <a:xfrm>
            <a:off x="10550507" y="3059668"/>
            <a:ext cx="837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F503C90-312A-A109-5641-830D1ED12D6C}"/>
              </a:ext>
            </a:extLst>
          </p:cNvPr>
          <p:cNvSpPr/>
          <p:nvPr/>
        </p:nvSpPr>
        <p:spPr>
          <a:xfrm>
            <a:off x="5316579" y="2347976"/>
            <a:ext cx="1594427" cy="2102405"/>
          </a:xfrm>
          <a:prstGeom prst="roundRect">
            <a:avLst>
              <a:gd name="adj" fmla="val 419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6E9A49-2C6D-35F2-0781-77C56FDBAA95}"/>
              </a:ext>
            </a:extLst>
          </p:cNvPr>
          <p:cNvSpPr txBox="1"/>
          <p:nvPr/>
        </p:nvSpPr>
        <p:spPr>
          <a:xfrm>
            <a:off x="5637795" y="3059668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22D188B-6880-2463-1F06-4C4C74D077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5573" y="2354596"/>
            <a:ext cx="758952" cy="75895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C58CC72-8D6F-F962-B666-4EDB74D78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0347" y="2354596"/>
            <a:ext cx="758952" cy="75895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6359866-7301-59A8-457C-88B3D51048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0846" y="2354596"/>
            <a:ext cx="758952" cy="7589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ED0EC3-9FDA-9FF2-2D23-849E8732C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1959" y="2366721"/>
            <a:ext cx="758952" cy="75895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BCD144B-5C42-B947-5FE6-12D6C7C5EF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12760" y="3400488"/>
            <a:ext cx="1423598" cy="94744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CEA5212-6003-57E8-2A6E-AC080E664F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8869" y="3434416"/>
            <a:ext cx="1543886" cy="74296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47B650A1-13E8-7070-5621-C994DE7FCABE}"/>
              </a:ext>
            </a:extLst>
          </p:cNvPr>
          <p:cNvSpPr txBox="1"/>
          <p:nvPr/>
        </p:nvSpPr>
        <p:spPr>
          <a:xfrm rot="5400000">
            <a:off x="11785823" y="4099242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pic>
        <p:nvPicPr>
          <p:cNvPr id="230" name="Picture 229">
            <a:extLst>
              <a:ext uri="{FF2B5EF4-FFF2-40B4-BE49-F238E27FC236}">
                <a16:creationId xmlns:a16="http://schemas.microsoft.com/office/drawing/2014/main" id="{D61A3FCF-EFC8-72A4-1432-73FFA12DC9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3427" y="4600323"/>
            <a:ext cx="795528" cy="795528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6FD1D378-2885-6FCD-2A05-BEE465515F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2939" y="4600323"/>
            <a:ext cx="795528" cy="795528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54B436DC-451E-6656-CD06-3B003B3B28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89492" y="4611088"/>
            <a:ext cx="795528" cy="795528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41BDB2E0-B7AB-1AB3-68F8-42393988BA8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86384" y="4611088"/>
            <a:ext cx="795528" cy="795528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EF46DDFC-3CEC-1589-303C-2376BFC1DB2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70443" y="4611088"/>
            <a:ext cx="795528" cy="795528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D551FC47-06E5-5A27-6226-2EA110FEAF16}"/>
              </a:ext>
            </a:extLst>
          </p:cNvPr>
          <p:cNvSpPr txBox="1"/>
          <p:nvPr/>
        </p:nvSpPr>
        <p:spPr>
          <a:xfrm>
            <a:off x="2098211" y="5345121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CBM + ELL</a:t>
            </a: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EC9ABEA9-C7E3-9D32-5EEB-DFEFF5302E1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13387" y="5584996"/>
            <a:ext cx="2299402" cy="150855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C762467F-610D-35B8-CB45-1BD98D52F837}"/>
              </a:ext>
            </a:extLst>
          </p:cNvPr>
          <p:cNvSpPr txBox="1"/>
          <p:nvPr/>
        </p:nvSpPr>
        <p:spPr>
          <a:xfrm>
            <a:off x="2049591" y="5687961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PCBM + ELL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BDDAE05-B1FE-5256-F702-21DA9A6C4CDE}"/>
              </a:ext>
            </a:extLst>
          </p:cNvPr>
          <p:cNvSpPr txBox="1"/>
          <p:nvPr/>
        </p:nvSpPr>
        <p:spPr>
          <a:xfrm rot="16200000">
            <a:off x="-705960" y="5444456"/>
            <a:ext cx="1714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PNEUMOTHORAX</a:t>
            </a:r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08A2BEA9-7412-DA38-1991-7BE2BEE1BE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6119" y="4750878"/>
            <a:ext cx="795528" cy="795528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DCC900B0-22F1-3D0C-B300-DB4A3D3ABF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91681" y="4750878"/>
            <a:ext cx="795528" cy="795528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B462E0D7-3E84-462C-37D4-71A04BD626D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89886" y="4750878"/>
            <a:ext cx="795528" cy="795528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C543ACF8-3022-DC7F-68AD-94E1B42D31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8580" y="4750878"/>
            <a:ext cx="795528" cy="795528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54D8E6BB-AE23-E1CB-CF43-C5E1FD2FF2C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93849" y="4750878"/>
            <a:ext cx="795528" cy="795528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8B4BC207-4E27-3EED-2D1D-8B9C8494D05A}"/>
              </a:ext>
            </a:extLst>
          </p:cNvPr>
          <p:cNvSpPr txBox="1"/>
          <p:nvPr/>
        </p:nvSpPr>
        <p:spPr>
          <a:xfrm rot="5400000">
            <a:off x="11785823" y="6367911"/>
            <a:ext cx="599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MOIE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FBCB680-3AA4-3287-6EFE-B067C7179F57}"/>
              </a:ext>
            </a:extLst>
          </p:cNvPr>
          <p:cNvSpPr txBox="1"/>
          <p:nvPr/>
        </p:nvSpPr>
        <p:spPr>
          <a:xfrm>
            <a:off x="6868979" y="5665451"/>
            <a:ext cx="773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A731104-A35F-FB46-77BF-A37FA48D6401}"/>
              </a:ext>
            </a:extLst>
          </p:cNvPr>
          <p:cNvSpPr txBox="1"/>
          <p:nvPr/>
        </p:nvSpPr>
        <p:spPr>
          <a:xfrm>
            <a:off x="8169977" y="5678485"/>
            <a:ext cx="767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9C82EC1-B311-3EC6-F351-89FDB218FE40}"/>
              </a:ext>
            </a:extLst>
          </p:cNvPr>
          <p:cNvSpPr txBox="1"/>
          <p:nvPr/>
        </p:nvSpPr>
        <p:spPr>
          <a:xfrm>
            <a:off x="9472194" y="5676413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896E449-6C16-32D3-8E82-B282205C66F7}"/>
              </a:ext>
            </a:extLst>
          </p:cNvPr>
          <p:cNvSpPr txBox="1"/>
          <p:nvPr/>
        </p:nvSpPr>
        <p:spPr>
          <a:xfrm>
            <a:off x="5523888" y="5665451"/>
            <a:ext cx="752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DAB2B91-A0C9-FE12-BE67-84080C215A8C}"/>
              </a:ext>
            </a:extLst>
          </p:cNvPr>
          <p:cNvSpPr txBox="1"/>
          <p:nvPr/>
        </p:nvSpPr>
        <p:spPr>
          <a:xfrm>
            <a:off x="10877463" y="5621861"/>
            <a:ext cx="7609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CDAD8-A79A-42C1-EFFF-784610D4590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3477" y="1042828"/>
            <a:ext cx="4673075" cy="75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C786B-55D2-5FCB-9332-9A441CA6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511" y="112372"/>
            <a:ext cx="755453" cy="755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82AE2-48E2-2D35-44F4-E4BC5A94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628" y="112372"/>
            <a:ext cx="755453" cy="75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854BA-55EA-E9FD-8B7D-1EC0124DF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961" y="112371"/>
            <a:ext cx="755453" cy="755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D1E85C-60F6-F96C-7F6C-3BCCFF041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6824" y="112372"/>
            <a:ext cx="755453" cy="755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7ACA91-E19E-E288-382C-D0508C9F3F0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99534" y="1157904"/>
            <a:ext cx="1260509" cy="919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7115E9-59FA-B072-F6D9-9F5E8348F7A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88496" y="1273294"/>
            <a:ext cx="1262683" cy="6693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C18FFE1-3D57-8D17-A9BF-2CE86D841E6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95699" y="1228218"/>
            <a:ext cx="1307296" cy="692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D025F19-3727-C299-62A1-95554BF8EFD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405355" y="1243200"/>
            <a:ext cx="1155292" cy="4447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C5640EA-13B4-0F45-372E-B2F213819C0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53964" y="3367398"/>
            <a:ext cx="1569202" cy="109009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FFD914-7A86-7045-F226-790F9D7AFCC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05038" y="3287272"/>
            <a:ext cx="1578732" cy="120796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345A6E6-D306-0CBD-2ECD-E8E9B250FE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248351" y="5983503"/>
            <a:ext cx="1317727" cy="5898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61639E4-AE4F-ACB3-7CD4-14BD926F498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58962" y="5970790"/>
            <a:ext cx="1214087" cy="36297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8D3B0E8-CBF0-F1FD-070A-4A2085F713E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49887" y="5982371"/>
            <a:ext cx="1272287" cy="35139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1229814-13B3-5CA0-939C-B5CCBC1D545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572020" y="5978500"/>
            <a:ext cx="1276349" cy="62271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404916B-C78E-C7C6-0697-B690EADFA0E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93791" y="5978500"/>
            <a:ext cx="1317727" cy="58984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D3C7CFE-A218-021A-021D-8FB62A2A84D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6164" y="5892773"/>
            <a:ext cx="4826644" cy="9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6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23490</TotalTime>
  <Words>7395</Words>
  <Application>Microsoft Macintosh PowerPoint</Application>
  <PresentationFormat>Widescreen</PresentationFormat>
  <Paragraphs>702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92</cp:revision>
  <dcterms:created xsi:type="dcterms:W3CDTF">2023-02-20T14:02:14Z</dcterms:created>
  <dcterms:modified xsi:type="dcterms:W3CDTF">2023-05-26T22:37:32Z</dcterms:modified>
</cp:coreProperties>
</file>